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8" r:id="rId3"/>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Slab"/>
      <p:regular r:id="rId25"/>
      <p:bold r:id="rId26"/>
    </p:embeddedFont>
    <p:embeddedFont>
      <p:font typeface="Roboto"/>
      <p:regular r:id="rId27"/>
      <p:bold r:id="rId28"/>
      <p:italic r:id="rId29"/>
      <p:boldItalic r:id="rId30"/>
    </p:embeddedFont>
    <p:embeddedFont>
      <p:font typeface="Nixie One"/>
      <p:regular r:id="rId31"/>
    </p:embeddedFont>
    <p:embeddedFont>
      <p:font typeface="Montserrat"/>
      <p:regular r:id="rId32"/>
      <p:bold r:id="rId33"/>
      <p:italic r:id="rId34"/>
      <p:boldItalic r:id="rId35"/>
    </p:embeddedFont>
    <p:embeddedFont>
      <p:font typeface="Raleway Thin"/>
      <p:regular r:id="rId36"/>
      <p:bold r:id="rId37"/>
      <p:italic r:id="rId38"/>
      <p:boldItalic r:id="rId39"/>
    </p:embeddedFont>
    <p:embeddedFont>
      <p:font typeface="Arvo"/>
      <p:regular r:id="rId40"/>
      <p:bold r:id="rId41"/>
      <p:italic r:id="rId42"/>
      <p:boldItalic r:id="rId43"/>
    </p:embeddedFont>
    <p:embeddedFont>
      <p:font typeface="Lora"/>
      <p:regular r:id="rId44"/>
      <p:bold r:id="rId45"/>
      <p:italic r:id="rId46"/>
      <p:boldItalic r:id="rId47"/>
    </p:embeddedFont>
    <p:embeddedFont>
      <p:font typeface="Abel"/>
      <p:regular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Arvo-regular.fntdata"/><Relationship Id="rId20" Type="http://schemas.openxmlformats.org/officeDocument/2006/relationships/slide" Target="slides/slide15.xml"/><Relationship Id="rId42" Type="http://schemas.openxmlformats.org/officeDocument/2006/relationships/font" Target="fonts/Arvo-italic.fntdata"/><Relationship Id="rId41" Type="http://schemas.openxmlformats.org/officeDocument/2006/relationships/font" Target="fonts/Arvo-bold.fntdata"/><Relationship Id="rId22" Type="http://schemas.openxmlformats.org/officeDocument/2006/relationships/slide" Target="slides/slide17.xml"/><Relationship Id="rId44" Type="http://schemas.openxmlformats.org/officeDocument/2006/relationships/font" Target="fonts/Lora-regular.fntdata"/><Relationship Id="rId21" Type="http://schemas.openxmlformats.org/officeDocument/2006/relationships/slide" Target="slides/slide16.xml"/><Relationship Id="rId43" Type="http://schemas.openxmlformats.org/officeDocument/2006/relationships/font" Target="fonts/Arvo-boldItalic.fntdata"/><Relationship Id="rId24" Type="http://schemas.openxmlformats.org/officeDocument/2006/relationships/slide" Target="slides/slide19.xml"/><Relationship Id="rId46" Type="http://schemas.openxmlformats.org/officeDocument/2006/relationships/font" Target="fonts/Lora-italic.fntdata"/><Relationship Id="rId23" Type="http://schemas.openxmlformats.org/officeDocument/2006/relationships/slide" Target="slides/slide18.xml"/><Relationship Id="rId45" Type="http://schemas.openxmlformats.org/officeDocument/2006/relationships/font" Target="fonts/Lora-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obotoSlab-bold.fntdata"/><Relationship Id="rId48" Type="http://schemas.openxmlformats.org/officeDocument/2006/relationships/font" Target="fonts/Abel-regular.fntdata"/><Relationship Id="rId25" Type="http://schemas.openxmlformats.org/officeDocument/2006/relationships/font" Target="fonts/RobotoSlab-regular.fntdata"/><Relationship Id="rId47" Type="http://schemas.openxmlformats.org/officeDocument/2006/relationships/font" Target="fonts/Lora-boldItalic.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ixieOne-regular.fntdata"/><Relationship Id="rId30" Type="http://schemas.openxmlformats.org/officeDocument/2006/relationships/font" Target="fonts/Roboto-boldItalic.fntdata"/><Relationship Id="rId11" Type="http://schemas.openxmlformats.org/officeDocument/2006/relationships/slide" Target="slides/slide6.xml"/><Relationship Id="rId33" Type="http://schemas.openxmlformats.org/officeDocument/2006/relationships/font" Target="fonts/Montserrat-bold.fntdata"/><Relationship Id="rId10" Type="http://schemas.openxmlformats.org/officeDocument/2006/relationships/slide" Target="slides/slide5.xml"/><Relationship Id="rId32" Type="http://schemas.openxmlformats.org/officeDocument/2006/relationships/font" Target="fonts/Montserrat-regular.fntdata"/><Relationship Id="rId13" Type="http://schemas.openxmlformats.org/officeDocument/2006/relationships/slide" Target="slides/slide8.xml"/><Relationship Id="rId35" Type="http://schemas.openxmlformats.org/officeDocument/2006/relationships/font" Target="fonts/Montserrat-boldItalic.fntdata"/><Relationship Id="rId12" Type="http://schemas.openxmlformats.org/officeDocument/2006/relationships/slide" Target="slides/slide7.xml"/><Relationship Id="rId34" Type="http://schemas.openxmlformats.org/officeDocument/2006/relationships/font" Target="fonts/Montserrat-italic.fntdata"/><Relationship Id="rId15" Type="http://schemas.openxmlformats.org/officeDocument/2006/relationships/slide" Target="slides/slide10.xml"/><Relationship Id="rId37" Type="http://schemas.openxmlformats.org/officeDocument/2006/relationships/font" Target="fonts/RalewayThin-bold.fntdata"/><Relationship Id="rId14" Type="http://schemas.openxmlformats.org/officeDocument/2006/relationships/slide" Target="slides/slide9.xml"/><Relationship Id="rId36" Type="http://schemas.openxmlformats.org/officeDocument/2006/relationships/font" Target="fonts/RalewayThin-regular.fntdata"/><Relationship Id="rId17" Type="http://schemas.openxmlformats.org/officeDocument/2006/relationships/slide" Target="slides/slide12.xml"/><Relationship Id="rId39" Type="http://schemas.openxmlformats.org/officeDocument/2006/relationships/font" Target="fonts/RalewayThin-boldItalic.fntdata"/><Relationship Id="rId16" Type="http://schemas.openxmlformats.org/officeDocument/2006/relationships/slide" Target="slides/slide11.xml"/><Relationship Id="rId38" Type="http://schemas.openxmlformats.org/officeDocument/2006/relationships/font" Target="fonts/RalewayThin-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bb18b8e1d0_2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bb18b8e1d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6bfc1afae9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6bfc1afae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6c31b9b97d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6c31b9b9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6bfc1afae9_0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6bfc1afae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6c31b9b97d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6c31b9b97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6c31b9b97d_3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6c31b9b97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6bfc1afae9_0_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6bfc1afae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6c31b9b97d_0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6c31b9b97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6c31b9b97d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6c31b9b97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8957e9276c_0_3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8957e9276c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Montgomery Elementary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6bfc1afae9_2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6bfc1afae9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bb18b8e1d0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bb18b8e1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bb18b8e1d0_9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bb18b8e1d0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bb18b8e1d0_9_38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bb18b8e1d0_9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bb18b8e1d0_9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bb18b8e1d0_9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bb18b8e1d0_9_2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bb18b8e1d0_9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6bfc1afae9_0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6bfc1afae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6c31b9b97d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6c31b9b97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819900" y="2366869"/>
            <a:ext cx="7047000" cy="11598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rgbClr val="222222"/>
              </a:buClr>
              <a:buSzPts val="5400"/>
              <a:buNone/>
              <a:defRPr sz="5400">
                <a:solidFill>
                  <a:srgbClr val="222222"/>
                </a:solidFill>
                <a:highlight>
                  <a:schemeClr val="accent1"/>
                </a:highlight>
              </a:defRPr>
            </a:lvl1pPr>
            <a:lvl2pPr lvl="1">
              <a:lnSpc>
                <a:spcPct val="115000"/>
              </a:lnSpc>
              <a:spcBef>
                <a:spcPts val="0"/>
              </a:spcBef>
              <a:spcAft>
                <a:spcPts val="0"/>
              </a:spcAft>
              <a:buClr>
                <a:srgbClr val="222222"/>
              </a:buClr>
              <a:buSzPts val="5400"/>
              <a:buNone/>
              <a:defRPr sz="5400">
                <a:solidFill>
                  <a:srgbClr val="222222"/>
                </a:solidFill>
                <a:highlight>
                  <a:schemeClr val="accent1"/>
                </a:highlight>
              </a:defRPr>
            </a:lvl2pPr>
            <a:lvl3pPr lvl="2">
              <a:lnSpc>
                <a:spcPct val="115000"/>
              </a:lnSpc>
              <a:spcBef>
                <a:spcPts val="0"/>
              </a:spcBef>
              <a:spcAft>
                <a:spcPts val="0"/>
              </a:spcAft>
              <a:buClr>
                <a:srgbClr val="222222"/>
              </a:buClr>
              <a:buSzPts val="5400"/>
              <a:buNone/>
              <a:defRPr sz="5400">
                <a:solidFill>
                  <a:srgbClr val="222222"/>
                </a:solidFill>
                <a:highlight>
                  <a:schemeClr val="accent1"/>
                </a:highlight>
              </a:defRPr>
            </a:lvl3pPr>
            <a:lvl4pPr lvl="3">
              <a:lnSpc>
                <a:spcPct val="115000"/>
              </a:lnSpc>
              <a:spcBef>
                <a:spcPts val="0"/>
              </a:spcBef>
              <a:spcAft>
                <a:spcPts val="0"/>
              </a:spcAft>
              <a:buClr>
                <a:srgbClr val="222222"/>
              </a:buClr>
              <a:buSzPts val="5400"/>
              <a:buNone/>
              <a:defRPr sz="5400">
                <a:solidFill>
                  <a:srgbClr val="222222"/>
                </a:solidFill>
                <a:highlight>
                  <a:schemeClr val="accent1"/>
                </a:highlight>
              </a:defRPr>
            </a:lvl4pPr>
            <a:lvl5pPr lvl="4">
              <a:lnSpc>
                <a:spcPct val="115000"/>
              </a:lnSpc>
              <a:spcBef>
                <a:spcPts val="0"/>
              </a:spcBef>
              <a:spcAft>
                <a:spcPts val="0"/>
              </a:spcAft>
              <a:buClr>
                <a:srgbClr val="222222"/>
              </a:buClr>
              <a:buSzPts val="5400"/>
              <a:buNone/>
              <a:defRPr sz="5400">
                <a:solidFill>
                  <a:srgbClr val="222222"/>
                </a:solidFill>
                <a:highlight>
                  <a:schemeClr val="accent1"/>
                </a:highlight>
              </a:defRPr>
            </a:lvl5pPr>
            <a:lvl6pPr lvl="5">
              <a:lnSpc>
                <a:spcPct val="115000"/>
              </a:lnSpc>
              <a:spcBef>
                <a:spcPts val="0"/>
              </a:spcBef>
              <a:spcAft>
                <a:spcPts val="0"/>
              </a:spcAft>
              <a:buClr>
                <a:srgbClr val="222222"/>
              </a:buClr>
              <a:buSzPts val="5400"/>
              <a:buNone/>
              <a:defRPr sz="5400">
                <a:solidFill>
                  <a:srgbClr val="222222"/>
                </a:solidFill>
                <a:highlight>
                  <a:schemeClr val="accent1"/>
                </a:highlight>
              </a:defRPr>
            </a:lvl6pPr>
            <a:lvl7pPr lvl="6">
              <a:lnSpc>
                <a:spcPct val="115000"/>
              </a:lnSpc>
              <a:spcBef>
                <a:spcPts val="0"/>
              </a:spcBef>
              <a:spcAft>
                <a:spcPts val="0"/>
              </a:spcAft>
              <a:buClr>
                <a:srgbClr val="222222"/>
              </a:buClr>
              <a:buSzPts val="5400"/>
              <a:buNone/>
              <a:defRPr sz="5400">
                <a:solidFill>
                  <a:srgbClr val="222222"/>
                </a:solidFill>
                <a:highlight>
                  <a:schemeClr val="accent1"/>
                </a:highlight>
              </a:defRPr>
            </a:lvl7pPr>
            <a:lvl8pPr lvl="7">
              <a:lnSpc>
                <a:spcPct val="115000"/>
              </a:lnSpc>
              <a:spcBef>
                <a:spcPts val="0"/>
              </a:spcBef>
              <a:spcAft>
                <a:spcPts val="0"/>
              </a:spcAft>
              <a:buClr>
                <a:srgbClr val="222222"/>
              </a:buClr>
              <a:buSzPts val="5400"/>
              <a:buNone/>
              <a:defRPr sz="5400">
                <a:solidFill>
                  <a:srgbClr val="222222"/>
                </a:solidFill>
                <a:highlight>
                  <a:schemeClr val="accent1"/>
                </a:highlight>
              </a:defRPr>
            </a:lvl8pPr>
            <a:lvl9pPr lvl="8">
              <a:lnSpc>
                <a:spcPct val="115000"/>
              </a:lnSpc>
              <a:spcBef>
                <a:spcPts val="0"/>
              </a:spcBef>
              <a:spcAft>
                <a:spcPts val="0"/>
              </a:spcAft>
              <a:buClr>
                <a:srgbClr val="222222"/>
              </a:buClr>
              <a:buSzPts val="5400"/>
              <a:buNone/>
              <a:defRPr sz="5400">
                <a:solidFill>
                  <a:srgbClr val="222222"/>
                </a:solidFill>
                <a:highlight>
                  <a:schemeClr val="accent1"/>
                </a:high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0" name="Shape 50"/>
        <p:cNvGrpSpPr/>
        <p:nvPr/>
      </p:nvGrpSpPr>
      <p:grpSpPr>
        <a:xfrm>
          <a:off x="0" y="0"/>
          <a:ext cx="0" cy="0"/>
          <a:chOff x="0" y="0"/>
          <a:chExt cx="0" cy="0"/>
        </a:xfrm>
      </p:grpSpPr>
      <p:sp>
        <p:nvSpPr>
          <p:cNvPr id="51" name="Google Shape;51;p1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2" name="Google Shape;52;p12"/>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53" name="Google Shape;53;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4" name="Google Shape;54;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5" name="Google Shape;55;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 name="Shape 56"/>
        <p:cNvGrpSpPr/>
        <p:nvPr/>
      </p:nvGrpSpPr>
      <p:grpSpPr>
        <a:xfrm>
          <a:off x="0" y="0"/>
          <a:ext cx="0" cy="0"/>
          <a:chOff x="0" y="0"/>
          <a:chExt cx="0" cy="0"/>
        </a:xfrm>
      </p:grpSpPr>
      <p:sp>
        <p:nvSpPr>
          <p:cNvPr id="57" name="Google Shape;57;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8" name="Google Shape;58;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9" name="Google Shape;59;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 name="Google Shape;61;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4" name="Google Shape;64;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5" name="Google Shape;65;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6" name="Google Shape;66;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15"/>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9" name="Google Shape;69;p15"/>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70" name="Google Shape;70;p15"/>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1" name="Google Shape;71;p15"/>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72" name="Google Shape;72;p15"/>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3" name="Google Shape;73;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4" name="Google Shape;74;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5" name="Google Shape;75;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6" name="Shape 76"/>
        <p:cNvGrpSpPr/>
        <p:nvPr/>
      </p:nvGrpSpPr>
      <p:grpSpPr>
        <a:xfrm>
          <a:off x="0" y="0"/>
          <a:ext cx="0" cy="0"/>
          <a:chOff x="0" y="0"/>
          <a:chExt cx="0" cy="0"/>
        </a:xfrm>
      </p:grpSpPr>
      <p:sp>
        <p:nvSpPr>
          <p:cNvPr id="77" name="Google Shape;77;p16"/>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8" name="Google Shape;78;p1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9" name="Google Shape;79;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1" name="Google Shape;81;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2" name="Shape 82"/>
        <p:cNvGrpSpPr/>
        <p:nvPr/>
      </p:nvGrpSpPr>
      <p:grpSpPr>
        <a:xfrm>
          <a:off x="0" y="0"/>
          <a:ext cx="0" cy="0"/>
          <a:chOff x="0" y="0"/>
          <a:chExt cx="0" cy="0"/>
        </a:xfrm>
      </p:grpSpPr>
      <p:sp>
        <p:nvSpPr>
          <p:cNvPr id="83" name="Google Shape;83;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4" name="Google Shape;84;p1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5" name="Google Shape;85;p1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 name="Google Shape;86;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7" name="Google Shape;87;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 name="Google Shape;88;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9" name="Shape 89"/>
        <p:cNvGrpSpPr/>
        <p:nvPr/>
      </p:nvGrpSpPr>
      <p:grpSpPr>
        <a:xfrm>
          <a:off x="0" y="0"/>
          <a:ext cx="0" cy="0"/>
          <a:chOff x="0" y="0"/>
          <a:chExt cx="0" cy="0"/>
        </a:xfrm>
      </p:grpSpPr>
      <p:sp>
        <p:nvSpPr>
          <p:cNvPr id="90" name="Google Shape;90;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1" name="Google Shape;91;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2" name="Google Shape;92;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3" name="Shape 93"/>
        <p:cNvGrpSpPr/>
        <p:nvPr/>
      </p:nvGrpSpPr>
      <p:grpSpPr>
        <a:xfrm>
          <a:off x="0" y="0"/>
          <a:ext cx="0" cy="0"/>
          <a:chOff x="0" y="0"/>
          <a:chExt cx="0" cy="0"/>
        </a:xfrm>
      </p:grpSpPr>
      <p:sp>
        <p:nvSpPr>
          <p:cNvPr id="94" name="Google Shape;94;p1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5" name="Google Shape;95;p19"/>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96" name="Google Shape;96;p19"/>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97" name="Google Shape;97;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8" name="Google Shape;98;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0" name="Shape 100"/>
        <p:cNvGrpSpPr/>
        <p:nvPr/>
      </p:nvGrpSpPr>
      <p:grpSpPr>
        <a:xfrm>
          <a:off x="0" y="0"/>
          <a:ext cx="0" cy="0"/>
          <a:chOff x="0" y="0"/>
          <a:chExt cx="0" cy="0"/>
        </a:xfrm>
      </p:grpSpPr>
      <p:sp>
        <p:nvSpPr>
          <p:cNvPr id="101" name="Google Shape;101;p20"/>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2" name="Google Shape;102;p20"/>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03" name="Google Shape;103;p20"/>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4" name="Google Shape;104;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6" name="Google Shape;106;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7" name="Shape 107"/>
        <p:cNvGrpSpPr/>
        <p:nvPr/>
      </p:nvGrpSpPr>
      <p:grpSpPr>
        <a:xfrm>
          <a:off x="0" y="0"/>
          <a:ext cx="0" cy="0"/>
          <a:chOff x="0" y="0"/>
          <a:chExt cx="0" cy="0"/>
        </a:xfrm>
      </p:grpSpPr>
      <p:sp>
        <p:nvSpPr>
          <p:cNvPr id="108" name="Google Shape;108;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9" name="Google Shape;109;p21"/>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0" name="Google Shape;110;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1" name="Google Shape;111;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2" name="Google Shape;112;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1" name="Shape 11"/>
        <p:cNvGrpSpPr/>
        <p:nvPr/>
      </p:nvGrpSpPr>
      <p:grpSpPr>
        <a:xfrm>
          <a:off x="0" y="0"/>
          <a:ext cx="0" cy="0"/>
          <a:chOff x="0" y="0"/>
          <a:chExt cx="0" cy="0"/>
        </a:xfrm>
      </p:grpSpPr>
      <p:sp>
        <p:nvSpPr>
          <p:cNvPr id="12" name="Google Shape;12;p3"/>
          <p:cNvSpPr txBox="1"/>
          <p:nvPr>
            <p:ph type="ctrTitle"/>
          </p:nvPr>
        </p:nvSpPr>
        <p:spPr>
          <a:xfrm>
            <a:off x="685800" y="2612044"/>
            <a:ext cx="5625000" cy="11598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Clr>
                <a:srgbClr val="222222"/>
              </a:buClr>
              <a:buSzPts val="4800"/>
              <a:buNone/>
              <a:defRPr sz="4800">
                <a:solidFill>
                  <a:srgbClr val="222222"/>
                </a:solidFill>
                <a:highlight>
                  <a:schemeClr val="accent1"/>
                </a:highlight>
              </a:defRPr>
            </a:lvl1pPr>
            <a:lvl2pPr lvl="1" rtl="0">
              <a:lnSpc>
                <a:spcPct val="115000"/>
              </a:lnSpc>
              <a:spcBef>
                <a:spcPts val="0"/>
              </a:spcBef>
              <a:spcAft>
                <a:spcPts val="0"/>
              </a:spcAft>
              <a:buClr>
                <a:srgbClr val="222222"/>
              </a:buClr>
              <a:buSzPts val="4800"/>
              <a:buNone/>
              <a:defRPr sz="4800">
                <a:solidFill>
                  <a:srgbClr val="222222"/>
                </a:solidFill>
                <a:highlight>
                  <a:schemeClr val="accent1"/>
                </a:highlight>
              </a:defRPr>
            </a:lvl2pPr>
            <a:lvl3pPr lvl="2" rtl="0">
              <a:lnSpc>
                <a:spcPct val="115000"/>
              </a:lnSpc>
              <a:spcBef>
                <a:spcPts val="0"/>
              </a:spcBef>
              <a:spcAft>
                <a:spcPts val="0"/>
              </a:spcAft>
              <a:buClr>
                <a:srgbClr val="222222"/>
              </a:buClr>
              <a:buSzPts val="4800"/>
              <a:buNone/>
              <a:defRPr sz="4800">
                <a:solidFill>
                  <a:srgbClr val="222222"/>
                </a:solidFill>
                <a:highlight>
                  <a:schemeClr val="accent1"/>
                </a:highlight>
              </a:defRPr>
            </a:lvl3pPr>
            <a:lvl4pPr lvl="3" rtl="0">
              <a:lnSpc>
                <a:spcPct val="115000"/>
              </a:lnSpc>
              <a:spcBef>
                <a:spcPts val="0"/>
              </a:spcBef>
              <a:spcAft>
                <a:spcPts val="0"/>
              </a:spcAft>
              <a:buClr>
                <a:srgbClr val="222222"/>
              </a:buClr>
              <a:buSzPts val="4800"/>
              <a:buNone/>
              <a:defRPr sz="4800">
                <a:solidFill>
                  <a:srgbClr val="222222"/>
                </a:solidFill>
                <a:highlight>
                  <a:schemeClr val="accent1"/>
                </a:highlight>
              </a:defRPr>
            </a:lvl4pPr>
            <a:lvl5pPr lvl="4" rtl="0">
              <a:lnSpc>
                <a:spcPct val="115000"/>
              </a:lnSpc>
              <a:spcBef>
                <a:spcPts val="0"/>
              </a:spcBef>
              <a:spcAft>
                <a:spcPts val="0"/>
              </a:spcAft>
              <a:buClr>
                <a:srgbClr val="222222"/>
              </a:buClr>
              <a:buSzPts val="4800"/>
              <a:buNone/>
              <a:defRPr sz="4800">
                <a:solidFill>
                  <a:srgbClr val="222222"/>
                </a:solidFill>
                <a:highlight>
                  <a:schemeClr val="accent1"/>
                </a:highlight>
              </a:defRPr>
            </a:lvl5pPr>
            <a:lvl6pPr lvl="5" rtl="0">
              <a:lnSpc>
                <a:spcPct val="115000"/>
              </a:lnSpc>
              <a:spcBef>
                <a:spcPts val="0"/>
              </a:spcBef>
              <a:spcAft>
                <a:spcPts val="0"/>
              </a:spcAft>
              <a:buClr>
                <a:srgbClr val="222222"/>
              </a:buClr>
              <a:buSzPts val="4800"/>
              <a:buNone/>
              <a:defRPr sz="4800">
                <a:solidFill>
                  <a:srgbClr val="222222"/>
                </a:solidFill>
                <a:highlight>
                  <a:schemeClr val="accent1"/>
                </a:highlight>
              </a:defRPr>
            </a:lvl6pPr>
            <a:lvl7pPr lvl="6" rtl="0">
              <a:lnSpc>
                <a:spcPct val="115000"/>
              </a:lnSpc>
              <a:spcBef>
                <a:spcPts val="0"/>
              </a:spcBef>
              <a:spcAft>
                <a:spcPts val="0"/>
              </a:spcAft>
              <a:buClr>
                <a:srgbClr val="222222"/>
              </a:buClr>
              <a:buSzPts val="4800"/>
              <a:buNone/>
              <a:defRPr sz="4800">
                <a:solidFill>
                  <a:srgbClr val="222222"/>
                </a:solidFill>
                <a:highlight>
                  <a:schemeClr val="accent1"/>
                </a:highlight>
              </a:defRPr>
            </a:lvl7pPr>
            <a:lvl8pPr lvl="7" rtl="0">
              <a:lnSpc>
                <a:spcPct val="115000"/>
              </a:lnSpc>
              <a:spcBef>
                <a:spcPts val="0"/>
              </a:spcBef>
              <a:spcAft>
                <a:spcPts val="0"/>
              </a:spcAft>
              <a:buClr>
                <a:srgbClr val="222222"/>
              </a:buClr>
              <a:buSzPts val="4800"/>
              <a:buNone/>
              <a:defRPr sz="4800">
                <a:solidFill>
                  <a:srgbClr val="222222"/>
                </a:solidFill>
                <a:highlight>
                  <a:schemeClr val="accent1"/>
                </a:highlight>
              </a:defRPr>
            </a:lvl8pPr>
            <a:lvl9pPr lvl="8" rtl="0">
              <a:lnSpc>
                <a:spcPct val="115000"/>
              </a:lnSpc>
              <a:spcBef>
                <a:spcPts val="0"/>
              </a:spcBef>
              <a:spcAft>
                <a:spcPts val="0"/>
              </a:spcAft>
              <a:buClr>
                <a:srgbClr val="222222"/>
              </a:buClr>
              <a:buSzPts val="4800"/>
              <a:buNone/>
              <a:defRPr sz="4800">
                <a:solidFill>
                  <a:srgbClr val="222222"/>
                </a:solidFill>
                <a:highlight>
                  <a:schemeClr val="accent1"/>
                </a:highlight>
              </a:defRPr>
            </a:lvl9pPr>
          </a:lstStyle>
          <a:p/>
        </p:txBody>
      </p:sp>
      <p:sp>
        <p:nvSpPr>
          <p:cNvPr id="13" name="Google Shape;13;p3"/>
          <p:cNvSpPr txBox="1"/>
          <p:nvPr>
            <p:ph idx="1" type="subTitle"/>
          </p:nvPr>
        </p:nvSpPr>
        <p:spPr>
          <a:xfrm>
            <a:off x="685800" y="3792560"/>
            <a:ext cx="5625000" cy="7848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Font typeface="Nixie One"/>
              <a:buNone/>
              <a:defRPr b="1" sz="2000">
                <a:latin typeface="Nixie One"/>
                <a:ea typeface="Nixie One"/>
                <a:cs typeface="Nixie One"/>
                <a:sym typeface="Nixie One"/>
              </a:defRPr>
            </a:lvl1pPr>
            <a:lvl2pPr lvl="1" rtl="0">
              <a:spcBef>
                <a:spcPts val="0"/>
              </a:spcBef>
              <a:spcAft>
                <a:spcPts val="0"/>
              </a:spcAft>
              <a:buSzPts val="2000"/>
              <a:buFont typeface="Nixie One"/>
              <a:buNone/>
              <a:defRPr b="1" sz="2000">
                <a:latin typeface="Nixie One"/>
                <a:ea typeface="Nixie One"/>
                <a:cs typeface="Nixie One"/>
                <a:sym typeface="Nixie One"/>
              </a:defRPr>
            </a:lvl2pPr>
            <a:lvl3pPr lvl="2" rtl="0">
              <a:spcBef>
                <a:spcPts val="0"/>
              </a:spcBef>
              <a:spcAft>
                <a:spcPts val="0"/>
              </a:spcAft>
              <a:buSzPts val="2000"/>
              <a:buFont typeface="Nixie One"/>
              <a:buNone/>
              <a:defRPr b="1" sz="2000">
                <a:latin typeface="Nixie One"/>
                <a:ea typeface="Nixie One"/>
                <a:cs typeface="Nixie One"/>
                <a:sym typeface="Nixie One"/>
              </a:defRPr>
            </a:lvl3pPr>
            <a:lvl4pPr lvl="3" rtl="0">
              <a:spcBef>
                <a:spcPts val="0"/>
              </a:spcBef>
              <a:spcAft>
                <a:spcPts val="0"/>
              </a:spcAft>
              <a:buSzPts val="2000"/>
              <a:buFont typeface="Nixie One"/>
              <a:buNone/>
              <a:defRPr b="1" sz="2000">
                <a:latin typeface="Nixie One"/>
                <a:ea typeface="Nixie One"/>
                <a:cs typeface="Nixie One"/>
                <a:sym typeface="Nixie One"/>
              </a:defRPr>
            </a:lvl4pPr>
            <a:lvl5pPr lvl="4" rtl="0">
              <a:spcBef>
                <a:spcPts val="0"/>
              </a:spcBef>
              <a:spcAft>
                <a:spcPts val="0"/>
              </a:spcAft>
              <a:buSzPts val="2000"/>
              <a:buFont typeface="Nixie One"/>
              <a:buNone/>
              <a:defRPr b="1" sz="2000">
                <a:latin typeface="Nixie One"/>
                <a:ea typeface="Nixie One"/>
                <a:cs typeface="Nixie One"/>
                <a:sym typeface="Nixie One"/>
              </a:defRPr>
            </a:lvl5pPr>
            <a:lvl6pPr lvl="5" rtl="0">
              <a:spcBef>
                <a:spcPts val="0"/>
              </a:spcBef>
              <a:spcAft>
                <a:spcPts val="0"/>
              </a:spcAft>
              <a:buSzPts val="2000"/>
              <a:buFont typeface="Nixie One"/>
              <a:buNone/>
              <a:defRPr b="1" sz="2000">
                <a:latin typeface="Nixie One"/>
                <a:ea typeface="Nixie One"/>
                <a:cs typeface="Nixie One"/>
                <a:sym typeface="Nixie One"/>
              </a:defRPr>
            </a:lvl6pPr>
            <a:lvl7pPr lvl="6" rtl="0">
              <a:spcBef>
                <a:spcPts val="0"/>
              </a:spcBef>
              <a:spcAft>
                <a:spcPts val="0"/>
              </a:spcAft>
              <a:buSzPts val="2000"/>
              <a:buFont typeface="Nixie One"/>
              <a:buNone/>
              <a:defRPr b="1" sz="2000">
                <a:latin typeface="Nixie One"/>
                <a:ea typeface="Nixie One"/>
                <a:cs typeface="Nixie One"/>
                <a:sym typeface="Nixie One"/>
              </a:defRPr>
            </a:lvl7pPr>
            <a:lvl8pPr lvl="7" rtl="0">
              <a:spcBef>
                <a:spcPts val="0"/>
              </a:spcBef>
              <a:spcAft>
                <a:spcPts val="0"/>
              </a:spcAft>
              <a:buSzPts val="2000"/>
              <a:buFont typeface="Nixie One"/>
              <a:buNone/>
              <a:defRPr b="1" sz="2000">
                <a:latin typeface="Nixie One"/>
                <a:ea typeface="Nixie One"/>
                <a:cs typeface="Nixie One"/>
                <a:sym typeface="Nixie One"/>
              </a:defRPr>
            </a:lvl8pPr>
            <a:lvl9pPr lvl="8" rtl="0">
              <a:spcBef>
                <a:spcPts val="0"/>
              </a:spcBef>
              <a:spcAft>
                <a:spcPts val="0"/>
              </a:spcAft>
              <a:buSzPts val="2000"/>
              <a:buFont typeface="Nixie One"/>
              <a:buNone/>
              <a:defRPr b="1" sz="2000">
                <a:latin typeface="Nixie One"/>
                <a:ea typeface="Nixie One"/>
                <a:cs typeface="Nixie One"/>
                <a:sym typeface="Nixie One"/>
              </a:defRPr>
            </a:lvl9pPr>
          </a:lstStyle>
          <a:p/>
        </p:txBody>
      </p:sp>
      <p:sp>
        <p:nvSpPr>
          <p:cNvPr id="14" name="Google Shape;14;p3"/>
          <p:cNvSpPr txBox="1"/>
          <p:nvPr>
            <p:ph idx="12" type="sldNum"/>
          </p:nvPr>
        </p:nvSpPr>
        <p:spPr>
          <a:xfrm>
            <a:off x="8556775" y="4752131"/>
            <a:ext cx="548700" cy="3153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3" name="Shape 113"/>
        <p:cNvGrpSpPr/>
        <p:nvPr/>
      </p:nvGrpSpPr>
      <p:grpSpPr>
        <a:xfrm>
          <a:off x="0" y="0"/>
          <a:ext cx="0" cy="0"/>
          <a:chOff x="0" y="0"/>
          <a:chExt cx="0" cy="0"/>
        </a:xfrm>
      </p:grpSpPr>
      <p:sp>
        <p:nvSpPr>
          <p:cNvPr id="114" name="Google Shape;114;p22"/>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5" name="Google Shape;115;p22"/>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 name="Google Shape;116;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5" name="Shape 15"/>
        <p:cNvGrpSpPr/>
        <p:nvPr/>
      </p:nvGrpSpPr>
      <p:grpSpPr>
        <a:xfrm>
          <a:off x="0" y="0"/>
          <a:ext cx="0" cy="0"/>
          <a:chOff x="0" y="0"/>
          <a:chExt cx="0" cy="0"/>
        </a:xfrm>
      </p:grpSpPr>
      <p:sp>
        <p:nvSpPr>
          <p:cNvPr id="16" name="Google Shape;16;p4"/>
          <p:cNvSpPr/>
          <p:nvPr/>
        </p:nvSpPr>
        <p:spPr>
          <a:xfrm>
            <a:off x="150" y="0"/>
            <a:ext cx="9144000" cy="5149500"/>
          </a:xfrm>
          <a:prstGeom prst="rect">
            <a:avLst/>
          </a:prstGeom>
          <a:solidFill>
            <a:srgbClr val="000000">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4"/>
          <p:cNvSpPr/>
          <p:nvPr/>
        </p:nvSpPr>
        <p:spPr>
          <a:xfrm>
            <a:off x="4269375" y="0"/>
            <a:ext cx="605400" cy="1892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txBox="1"/>
          <p:nvPr>
            <p:ph idx="1" type="body"/>
          </p:nvPr>
        </p:nvSpPr>
        <p:spPr>
          <a:xfrm>
            <a:off x="1317000" y="2238000"/>
            <a:ext cx="6510000" cy="819900"/>
          </a:xfrm>
          <a:prstGeom prst="rect">
            <a:avLst/>
          </a:prstGeom>
        </p:spPr>
        <p:txBody>
          <a:bodyPr anchorCtr="0" anchor="t" bIns="91425" lIns="91425" spcFirstLastPara="1" rIns="91425" wrap="square" tIns="91425">
            <a:noAutofit/>
          </a:bodyPr>
          <a:lstStyle>
            <a:lvl1pPr indent="-355600" lvl="0" marL="457200" rtl="0" algn="ctr">
              <a:spcBef>
                <a:spcPts val="600"/>
              </a:spcBef>
              <a:spcAft>
                <a:spcPts val="0"/>
              </a:spcAft>
              <a:buSzPts val="2000"/>
              <a:buChar char="◎"/>
              <a:defRPr/>
            </a:lvl1pPr>
            <a:lvl2pPr indent="-381000" lvl="1" marL="914400" rtl="0" algn="ctr">
              <a:spcBef>
                <a:spcPts val="0"/>
              </a:spcBef>
              <a:spcAft>
                <a:spcPts val="0"/>
              </a:spcAft>
              <a:buSzPts val="2400"/>
              <a:buChar char="○"/>
              <a:defRPr/>
            </a:lvl2pPr>
            <a:lvl3pPr indent="-381000" lvl="2" marL="1371600" rtl="0" algn="ctr">
              <a:spcBef>
                <a:spcPts val="0"/>
              </a:spcBef>
              <a:spcAft>
                <a:spcPts val="0"/>
              </a:spcAft>
              <a:buSzPts val="2400"/>
              <a:buChar char="■"/>
              <a:defRPr/>
            </a:lvl3pPr>
            <a:lvl4pPr indent="-381000" lvl="3" marL="1828800" rtl="0" algn="ctr">
              <a:spcBef>
                <a:spcPts val="0"/>
              </a:spcBef>
              <a:spcAft>
                <a:spcPts val="0"/>
              </a:spcAft>
              <a:buSzPts val="2400"/>
              <a:buChar char="●"/>
              <a:defRPr/>
            </a:lvl4pPr>
            <a:lvl5pPr indent="-381000" lvl="4" marL="2286000" rtl="0" algn="ctr">
              <a:spcBef>
                <a:spcPts val="0"/>
              </a:spcBef>
              <a:spcAft>
                <a:spcPts val="0"/>
              </a:spcAft>
              <a:buSzPts val="2400"/>
              <a:buChar char="○"/>
              <a:defRPr/>
            </a:lvl5pPr>
            <a:lvl6pPr indent="-381000" lvl="5" marL="2743200" rtl="0" algn="ctr">
              <a:spcBef>
                <a:spcPts val="0"/>
              </a:spcBef>
              <a:spcAft>
                <a:spcPts val="0"/>
              </a:spcAft>
              <a:buSzPts val="2400"/>
              <a:buChar char="■"/>
              <a:defRPr/>
            </a:lvl6pPr>
            <a:lvl7pPr indent="-381000" lvl="6" marL="3200400" rtl="0" algn="ctr">
              <a:spcBef>
                <a:spcPts val="0"/>
              </a:spcBef>
              <a:spcAft>
                <a:spcPts val="0"/>
              </a:spcAft>
              <a:buSzPts val="2400"/>
              <a:buChar char="●"/>
              <a:defRPr/>
            </a:lvl7pPr>
            <a:lvl8pPr indent="-381000" lvl="7" marL="3657600" rtl="0" algn="ctr">
              <a:spcBef>
                <a:spcPts val="0"/>
              </a:spcBef>
              <a:spcAft>
                <a:spcPts val="0"/>
              </a:spcAft>
              <a:buSzPts val="2400"/>
              <a:buChar char="○"/>
              <a:defRPr/>
            </a:lvl8pPr>
            <a:lvl9pPr indent="-381000" lvl="8" marL="4114800" algn="ctr">
              <a:spcBef>
                <a:spcPts val="0"/>
              </a:spcBef>
              <a:spcAft>
                <a:spcPts val="0"/>
              </a:spcAft>
              <a:buSzPts val="2400"/>
              <a:buChar char="■"/>
              <a:defRPr/>
            </a:lvl9pPr>
          </a:lstStyle>
          <a:p/>
        </p:txBody>
      </p:sp>
      <p:sp>
        <p:nvSpPr>
          <p:cNvPr id="19" name="Google Shape;19;p4"/>
          <p:cNvSpPr txBox="1"/>
          <p:nvPr/>
        </p:nvSpPr>
        <p:spPr>
          <a:xfrm>
            <a:off x="3593400" y="100996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rgbClr val="DC143C"/>
                </a:solidFill>
                <a:latin typeface="Nixie One"/>
                <a:ea typeface="Nixie One"/>
                <a:cs typeface="Nixie One"/>
                <a:sym typeface="Nixie One"/>
              </a:rPr>
              <a:t>“</a:t>
            </a:r>
            <a:endParaRPr sz="9600">
              <a:solidFill>
                <a:srgbClr val="DC143C"/>
              </a:solidFill>
              <a:latin typeface="Nixie One"/>
              <a:ea typeface="Nixie One"/>
              <a:cs typeface="Nixie One"/>
              <a:sym typeface="Nixie One"/>
            </a:endParaRPr>
          </a:p>
        </p:txBody>
      </p:sp>
      <p:sp>
        <p:nvSpPr>
          <p:cNvPr id="20" name="Google Shape;20;p4"/>
          <p:cNvSpPr txBox="1"/>
          <p:nvPr>
            <p:ph idx="12" type="sldNum"/>
          </p:nvPr>
        </p:nvSpPr>
        <p:spPr>
          <a:xfrm>
            <a:off x="4297650" y="4828331"/>
            <a:ext cx="548700" cy="315300"/>
          </a:xfrm>
          <a:prstGeom prst="rect">
            <a:avLst/>
          </a:prstGeom>
        </p:spPr>
        <p:txBody>
          <a:bodyPr anchorCtr="0" anchor="t"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1" name="Shape 21"/>
        <p:cNvGrpSpPr/>
        <p:nvPr/>
      </p:nvGrpSpPr>
      <p:grpSpPr>
        <a:xfrm>
          <a:off x="0" y="0"/>
          <a:ext cx="0" cy="0"/>
          <a:chOff x="0" y="0"/>
          <a:chExt cx="0" cy="0"/>
        </a:xfrm>
      </p:grpSpPr>
      <p:sp>
        <p:nvSpPr>
          <p:cNvPr id="22" name="Google Shape;22;p5"/>
          <p:cNvSpPr txBox="1"/>
          <p:nvPr>
            <p:ph type="title"/>
          </p:nvPr>
        </p:nvSpPr>
        <p:spPr>
          <a:xfrm>
            <a:off x="457200" y="517328"/>
            <a:ext cx="8229600" cy="5457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Clr>
                <a:srgbClr val="222222"/>
              </a:buClr>
              <a:buSzPts val="3200"/>
              <a:buNone/>
              <a:defRPr>
                <a:solidFill>
                  <a:srgbClr val="222222"/>
                </a:solidFill>
                <a:highlight>
                  <a:schemeClr val="accent1"/>
                </a:highlight>
              </a:defRPr>
            </a:lvl1pPr>
            <a:lvl2pPr lvl="1">
              <a:lnSpc>
                <a:spcPct val="115000"/>
              </a:lnSpc>
              <a:spcBef>
                <a:spcPts val="0"/>
              </a:spcBef>
              <a:spcAft>
                <a:spcPts val="0"/>
              </a:spcAft>
              <a:buClr>
                <a:srgbClr val="222222"/>
              </a:buClr>
              <a:buSzPts val="3200"/>
              <a:buNone/>
              <a:defRPr>
                <a:solidFill>
                  <a:srgbClr val="222222"/>
                </a:solidFill>
                <a:highlight>
                  <a:schemeClr val="accent1"/>
                </a:highlight>
              </a:defRPr>
            </a:lvl2pPr>
            <a:lvl3pPr lvl="2">
              <a:lnSpc>
                <a:spcPct val="115000"/>
              </a:lnSpc>
              <a:spcBef>
                <a:spcPts val="0"/>
              </a:spcBef>
              <a:spcAft>
                <a:spcPts val="0"/>
              </a:spcAft>
              <a:buClr>
                <a:srgbClr val="222222"/>
              </a:buClr>
              <a:buSzPts val="3200"/>
              <a:buNone/>
              <a:defRPr>
                <a:solidFill>
                  <a:srgbClr val="222222"/>
                </a:solidFill>
                <a:highlight>
                  <a:schemeClr val="accent1"/>
                </a:highlight>
              </a:defRPr>
            </a:lvl3pPr>
            <a:lvl4pPr lvl="3">
              <a:lnSpc>
                <a:spcPct val="115000"/>
              </a:lnSpc>
              <a:spcBef>
                <a:spcPts val="0"/>
              </a:spcBef>
              <a:spcAft>
                <a:spcPts val="0"/>
              </a:spcAft>
              <a:buClr>
                <a:srgbClr val="222222"/>
              </a:buClr>
              <a:buSzPts val="3200"/>
              <a:buNone/>
              <a:defRPr>
                <a:solidFill>
                  <a:srgbClr val="222222"/>
                </a:solidFill>
                <a:highlight>
                  <a:schemeClr val="accent1"/>
                </a:highlight>
              </a:defRPr>
            </a:lvl4pPr>
            <a:lvl5pPr lvl="4">
              <a:lnSpc>
                <a:spcPct val="115000"/>
              </a:lnSpc>
              <a:spcBef>
                <a:spcPts val="0"/>
              </a:spcBef>
              <a:spcAft>
                <a:spcPts val="0"/>
              </a:spcAft>
              <a:buClr>
                <a:srgbClr val="222222"/>
              </a:buClr>
              <a:buSzPts val="3200"/>
              <a:buNone/>
              <a:defRPr>
                <a:solidFill>
                  <a:srgbClr val="222222"/>
                </a:solidFill>
                <a:highlight>
                  <a:schemeClr val="accent1"/>
                </a:highlight>
              </a:defRPr>
            </a:lvl5pPr>
            <a:lvl6pPr lvl="5">
              <a:lnSpc>
                <a:spcPct val="115000"/>
              </a:lnSpc>
              <a:spcBef>
                <a:spcPts val="0"/>
              </a:spcBef>
              <a:spcAft>
                <a:spcPts val="0"/>
              </a:spcAft>
              <a:buClr>
                <a:srgbClr val="222222"/>
              </a:buClr>
              <a:buSzPts val="3200"/>
              <a:buNone/>
              <a:defRPr>
                <a:solidFill>
                  <a:srgbClr val="222222"/>
                </a:solidFill>
                <a:highlight>
                  <a:schemeClr val="accent1"/>
                </a:highlight>
              </a:defRPr>
            </a:lvl6pPr>
            <a:lvl7pPr lvl="6">
              <a:lnSpc>
                <a:spcPct val="115000"/>
              </a:lnSpc>
              <a:spcBef>
                <a:spcPts val="0"/>
              </a:spcBef>
              <a:spcAft>
                <a:spcPts val="0"/>
              </a:spcAft>
              <a:buClr>
                <a:srgbClr val="222222"/>
              </a:buClr>
              <a:buSzPts val="3200"/>
              <a:buNone/>
              <a:defRPr>
                <a:solidFill>
                  <a:srgbClr val="222222"/>
                </a:solidFill>
                <a:highlight>
                  <a:schemeClr val="accent1"/>
                </a:highlight>
              </a:defRPr>
            </a:lvl7pPr>
            <a:lvl8pPr lvl="7">
              <a:lnSpc>
                <a:spcPct val="115000"/>
              </a:lnSpc>
              <a:spcBef>
                <a:spcPts val="0"/>
              </a:spcBef>
              <a:spcAft>
                <a:spcPts val="0"/>
              </a:spcAft>
              <a:buClr>
                <a:srgbClr val="222222"/>
              </a:buClr>
              <a:buSzPts val="3200"/>
              <a:buNone/>
              <a:defRPr>
                <a:solidFill>
                  <a:srgbClr val="222222"/>
                </a:solidFill>
                <a:highlight>
                  <a:schemeClr val="accent1"/>
                </a:highlight>
              </a:defRPr>
            </a:lvl8pPr>
            <a:lvl9pPr lvl="8">
              <a:lnSpc>
                <a:spcPct val="115000"/>
              </a:lnSpc>
              <a:spcBef>
                <a:spcPts val="0"/>
              </a:spcBef>
              <a:spcAft>
                <a:spcPts val="0"/>
              </a:spcAft>
              <a:buClr>
                <a:srgbClr val="222222"/>
              </a:buClr>
              <a:buSzPts val="3200"/>
              <a:buNone/>
              <a:defRPr>
                <a:solidFill>
                  <a:srgbClr val="222222"/>
                </a:solidFill>
                <a:highlight>
                  <a:schemeClr val="accent1"/>
                </a:highlight>
              </a:defRPr>
            </a:lvl9pPr>
          </a:lstStyle>
          <a:p/>
        </p:txBody>
      </p:sp>
      <p:sp>
        <p:nvSpPr>
          <p:cNvPr id="23" name="Google Shape;23;p5"/>
          <p:cNvSpPr txBox="1"/>
          <p:nvPr>
            <p:ph idx="1" type="body"/>
          </p:nvPr>
        </p:nvSpPr>
        <p:spPr>
          <a:xfrm>
            <a:off x="457200" y="1352550"/>
            <a:ext cx="8229600" cy="32883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24" name="Google Shape;24;p5"/>
          <p:cNvSpPr txBox="1"/>
          <p:nvPr>
            <p:ph idx="12" type="sldNum"/>
          </p:nvPr>
        </p:nvSpPr>
        <p:spPr>
          <a:xfrm>
            <a:off x="8556775" y="4752131"/>
            <a:ext cx="548700" cy="3153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5" name="Shape 25"/>
        <p:cNvGrpSpPr/>
        <p:nvPr/>
      </p:nvGrpSpPr>
      <p:grpSpPr>
        <a:xfrm>
          <a:off x="0" y="0"/>
          <a:ext cx="0" cy="0"/>
          <a:chOff x="0" y="0"/>
          <a:chExt cx="0" cy="0"/>
        </a:xfrm>
      </p:grpSpPr>
      <p:sp>
        <p:nvSpPr>
          <p:cNvPr id="26" name="Google Shape;26;p6"/>
          <p:cNvSpPr txBox="1"/>
          <p:nvPr>
            <p:ph idx="1" type="body"/>
          </p:nvPr>
        </p:nvSpPr>
        <p:spPr>
          <a:xfrm>
            <a:off x="457200" y="1352550"/>
            <a:ext cx="3994500" cy="33996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27" name="Google Shape;27;p6"/>
          <p:cNvSpPr txBox="1"/>
          <p:nvPr>
            <p:ph idx="2" type="body"/>
          </p:nvPr>
        </p:nvSpPr>
        <p:spPr>
          <a:xfrm>
            <a:off x="4692274" y="1352550"/>
            <a:ext cx="3994500" cy="33996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28" name="Google Shape;28;p6"/>
          <p:cNvSpPr txBox="1"/>
          <p:nvPr>
            <p:ph type="title"/>
          </p:nvPr>
        </p:nvSpPr>
        <p:spPr>
          <a:xfrm>
            <a:off x="457200" y="517328"/>
            <a:ext cx="8229600" cy="545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rgbClr val="222222"/>
              </a:buClr>
              <a:buSzPts val="3200"/>
              <a:buNone/>
              <a:defRPr>
                <a:solidFill>
                  <a:srgbClr val="222222"/>
                </a:solidFill>
                <a:highlight>
                  <a:schemeClr val="accent1"/>
                </a:highlight>
              </a:defRPr>
            </a:lvl1pPr>
            <a:lvl2pPr lvl="1" rtl="0">
              <a:lnSpc>
                <a:spcPct val="115000"/>
              </a:lnSpc>
              <a:spcBef>
                <a:spcPts val="0"/>
              </a:spcBef>
              <a:spcAft>
                <a:spcPts val="0"/>
              </a:spcAft>
              <a:buClr>
                <a:srgbClr val="222222"/>
              </a:buClr>
              <a:buSzPts val="3200"/>
              <a:buNone/>
              <a:defRPr>
                <a:solidFill>
                  <a:srgbClr val="222222"/>
                </a:solidFill>
                <a:highlight>
                  <a:schemeClr val="accent1"/>
                </a:highlight>
              </a:defRPr>
            </a:lvl2pPr>
            <a:lvl3pPr lvl="2" rtl="0">
              <a:lnSpc>
                <a:spcPct val="115000"/>
              </a:lnSpc>
              <a:spcBef>
                <a:spcPts val="0"/>
              </a:spcBef>
              <a:spcAft>
                <a:spcPts val="0"/>
              </a:spcAft>
              <a:buClr>
                <a:srgbClr val="222222"/>
              </a:buClr>
              <a:buSzPts val="3200"/>
              <a:buNone/>
              <a:defRPr>
                <a:solidFill>
                  <a:srgbClr val="222222"/>
                </a:solidFill>
                <a:highlight>
                  <a:schemeClr val="accent1"/>
                </a:highlight>
              </a:defRPr>
            </a:lvl3pPr>
            <a:lvl4pPr lvl="3" rtl="0">
              <a:lnSpc>
                <a:spcPct val="115000"/>
              </a:lnSpc>
              <a:spcBef>
                <a:spcPts val="0"/>
              </a:spcBef>
              <a:spcAft>
                <a:spcPts val="0"/>
              </a:spcAft>
              <a:buClr>
                <a:srgbClr val="222222"/>
              </a:buClr>
              <a:buSzPts val="3200"/>
              <a:buNone/>
              <a:defRPr>
                <a:solidFill>
                  <a:srgbClr val="222222"/>
                </a:solidFill>
                <a:highlight>
                  <a:schemeClr val="accent1"/>
                </a:highlight>
              </a:defRPr>
            </a:lvl4pPr>
            <a:lvl5pPr lvl="4" rtl="0">
              <a:lnSpc>
                <a:spcPct val="115000"/>
              </a:lnSpc>
              <a:spcBef>
                <a:spcPts val="0"/>
              </a:spcBef>
              <a:spcAft>
                <a:spcPts val="0"/>
              </a:spcAft>
              <a:buClr>
                <a:srgbClr val="222222"/>
              </a:buClr>
              <a:buSzPts val="3200"/>
              <a:buNone/>
              <a:defRPr>
                <a:solidFill>
                  <a:srgbClr val="222222"/>
                </a:solidFill>
                <a:highlight>
                  <a:schemeClr val="accent1"/>
                </a:highlight>
              </a:defRPr>
            </a:lvl5pPr>
            <a:lvl6pPr lvl="5" rtl="0">
              <a:lnSpc>
                <a:spcPct val="115000"/>
              </a:lnSpc>
              <a:spcBef>
                <a:spcPts val="0"/>
              </a:spcBef>
              <a:spcAft>
                <a:spcPts val="0"/>
              </a:spcAft>
              <a:buClr>
                <a:srgbClr val="222222"/>
              </a:buClr>
              <a:buSzPts val="3200"/>
              <a:buNone/>
              <a:defRPr>
                <a:solidFill>
                  <a:srgbClr val="222222"/>
                </a:solidFill>
                <a:highlight>
                  <a:schemeClr val="accent1"/>
                </a:highlight>
              </a:defRPr>
            </a:lvl6pPr>
            <a:lvl7pPr lvl="6" rtl="0">
              <a:lnSpc>
                <a:spcPct val="115000"/>
              </a:lnSpc>
              <a:spcBef>
                <a:spcPts val="0"/>
              </a:spcBef>
              <a:spcAft>
                <a:spcPts val="0"/>
              </a:spcAft>
              <a:buClr>
                <a:srgbClr val="222222"/>
              </a:buClr>
              <a:buSzPts val="3200"/>
              <a:buNone/>
              <a:defRPr>
                <a:solidFill>
                  <a:srgbClr val="222222"/>
                </a:solidFill>
                <a:highlight>
                  <a:schemeClr val="accent1"/>
                </a:highlight>
              </a:defRPr>
            </a:lvl7pPr>
            <a:lvl8pPr lvl="7" rtl="0">
              <a:lnSpc>
                <a:spcPct val="115000"/>
              </a:lnSpc>
              <a:spcBef>
                <a:spcPts val="0"/>
              </a:spcBef>
              <a:spcAft>
                <a:spcPts val="0"/>
              </a:spcAft>
              <a:buClr>
                <a:srgbClr val="222222"/>
              </a:buClr>
              <a:buSzPts val="3200"/>
              <a:buNone/>
              <a:defRPr>
                <a:solidFill>
                  <a:srgbClr val="222222"/>
                </a:solidFill>
                <a:highlight>
                  <a:schemeClr val="accent1"/>
                </a:highlight>
              </a:defRPr>
            </a:lvl8pPr>
            <a:lvl9pPr lvl="8" rtl="0">
              <a:lnSpc>
                <a:spcPct val="115000"/>
              </a:lnSpc>
              <a:spcBef>
                <a:spcPts val="0"/>
              </a:spcBef>
              <a:spcAft>
                <a:spcPts val="0"/>
              </a:spcAft>
              <a:buClr>
                <a:srgbClr val="222222"/>
              </a:buClr>
              <a:buSzPts val="3200"/>
              <a:buNone/>
              <a:defRPr>
                <a:solidFill>
                  <a:srgbClr val="222222"/>
                </a:solidFill>
                <a:highlight>
                  <a:schemeClr val="accent1"/>
                </a:highlight>
              </a:defRPr>
            </a:lvl9pPr>
          </a:lstStyle>
          <a:p/>
        </p:txBody>
      </p:sp>
      <p:sp>
        <p:nvSpPr>
          <p:cNvPr id="29" name="Google Shape;29;p6"/>
          <p:cNvSpPr txBox="1"/>
          <p:nvPr>
            <p:ph idx="12" type="sldNum"/>
          </p:nvPr>
        </p:nvSpPr>
        <p:spPr>
          <a:xfrm>
            <a:off x="8556775" y="4752131"/>
            <a:ext cx="548700" cy="3153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0" name="Shape 30"/>
        <p:cNvGrpSpPr/>
        <p:nvPr/>
      </p:nvGrpSpPr>
      <p:grpSpPr>
        <a:xfrm>
          <a:off x="0" y="0"/>
          <a:ext cx="0" cy="0"/>
          <a:chOff x="0" y="0"/>
          <a:chExt cx="0" cy="0"/>
        </a:xfrm>
      </p:grpSpPr>
      <p:sp>
        <p:nvSpPr>
          <p:cNvPr id="31" name="Google Shape;31;p7"/>
          <p:cNvSpPr txBox="1"/>
          <p:nvPr>
            <p:ph idx="1" type="body"/>
          </p:nvPr>
        </p:nvSpPr>
        <p:spPr>
          <a:xfrm>
            <a:off x="457200" y="1428750"/>
            <a:ext cx="2631900" cy="3323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2" name="Google Shape;32;p7"/>
          <p:cNvSpPr txBox="1"/>
          <p:nvPr>
            <p:ph idx="2" type="body"/>
          </p:nvPr>
        </p:nvSpPr>
        <p:spPr>
          <a:xfrm>
            <a:off x="3223964" y="1428750"/>
            <a:ext cx="2631900" cy="3323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3" name="Google Shape;33;p7"/>
          <p:cNvSpPr txBox="1"/>
          <p:nvPr>
            <p:ph idx="3" type="body"/>
          </p:nvPr>
        </p:nvSpPr>
        <p:spPr>
          <a:xfrm>
            <a:off x="5990727" y="1428750"/>
            <a:ext cx="2631900" cy="3323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4" name="Google Shape;34;p7"/>
          <p:cNvSpPr txBox="1"/>
          <p:nvPr>
            <p:ph type="title"/>
          </p:nvPr>
        </p:nvSpPr>
        <p:spPr>
          <a:xfrm>
            <a:off x="457200" y="517328"/>
            <a:ext cx="8229600" cy="545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rgbClr val="222222"/>
              </a:buClr>
              <a:buSzPts val="3200"/>
              <a:buNone/>
              <a:defRPr>
                <a:solidFill>
                  <a:srgbClr val="222222"/>
                </a:solidFill>
                <a:highlight>
                  <a:schemeClr val="accent1"/>
                </a:highlight>
              </a:defRPr>
            </a:lvl1pPr>
            <a:lvl2pPr lvl="1" rtl="0">
              <a:lnSpc>
                <a:spcPct val="115000"/>
              </a:lnSpc>
              <a:spcBef>
                <a:spcPts val="0"/>
              </a:spcBef>
              <a:spcAft>
                <a:spcPts val="0"/>
              </a:spcAft>
              <a:buClr>
                <a:srgbClr val="222222"/>
              </a:buClr>
              <a:buSzPts val="3200"/>
              <a:buNone/>
              <a:defRPr>
                <a:solidFill>
                  <a:srgbClr val="222222"/>
                </a:solidFill>
                <a:highlight>
                  <a:schemeClr val="accent1"/>
                </a:highlight>
              </a:defRPr>
            </a:lvl2pPr>
            <a:lvl3pPr lvl="2" rtl="0">
              <a:lnSpc>
                <a:spcPct val="115000"/>
              </a:lnSpc>
              <a:spcBef>
                <a:spcPts val="0"/>
              </a:spcBef>
              <a:spcAft>
                <a:spcPts val="0"/>
              </a:spcAft>
              <a:buClr>
                <a:srgbClr val="222222"/>
              </a:buClr>
              <a:buSzPts val="3200"/>
              <a:buNone/>
              <a:defRPr>
                <a:solidFill>
                  <a:srgbClr val="222222"/>
                </a:solidFill>
                <a:highlight>
                  <a:schemeClr val="accent1"/>
                </a:highlight>
              </a:defRPr>
            </a:lvl3pPr>
            <a:lvl4pPr lvl="3" rtl="0">
              <a:lnSpc>
                <a:spcPct val="115000"/>
              </a:lnSpc>
              <a:spcBef>
                <a:spcPts val="0"/>
              </a:spcBef>
              <a:spcAft>
                <a:spcPts val="0"/>
              </a:spcAft>
              <a:buClr>
                <a:srgbClr val="222222"/>
              </a:buClr>
              <a:buSzPts val="3200"/>
              <a:buNone/>
              <a:defRPr>
                <a:solidFill>
                  <a:srgbClr val="222222"/>
                </a:solidFill>
                <a:highlight>
                  <a:schemeClr val="accent1"/>
                </a:highlight>
              </a:defRPr>
            </a:lvl4pPr>
            <a:lvl5pPr lvl="4" rtl="0">
              <a:lnSpc>
                <a:spcPct val="115000"/>
              </a:lnSpc>
              <a:spcBef>
                <a:spcPts val="0"/>
              </a:spcBef>
              <a:spcAft>
                <a:spcPts val="0"/>
              </a:spcAft>
              <a:buClr>
                <a:srgbClr val="222222"/>
              </a:buClr>
              <a:buSzPts val="3200"/>
              <a:buNone/>
              <a:defRPr>
                <a:solidFill>
                  <a:srgbClr val="222222"/>
                </a:solidFill>
                <a:highlight>
                  <a:schemeClr val="accent1"/>
                </a:highlight>
              </a:defRPr>
            </a:lvl5pPr>
            <a:lvl6pPr lvl="5" rtl="0">
              <a:lnSpc>
                <a:spcPct val="115000"/>
              </a:lnSpc>
              <a:spcBef>
                <a:spcPts val="0"/>
              </a:spcBef>
              <a:spcAft>
                <a:spcPts val="0"/>
              </a:spcAft>
              <a:buClr>
                <a:srgbClr val="222222"/>
              </a:buClr>
              <a:buSzPts val="3200"/>
              <a:buNone/>
              <a:defRPr>
                <a:solidFill>
                  <a:srgbClr val="222222"/>
                </a:solidFill>
                <a:highlight>
                  <a:schemeClr val="accent1"/>
                </a:highlight>
              </a:defRPr>
            </a:lvl6pPr>
            <a:lvl7pPr lvl="6" rtl="0">
              <a:lnSpc>
                <a:spcPct val="115000"/>
              </a:lnSpc>
              <a:spcBef>
                <a:spcPts val="0"/>
              </a:spcBef>
              <a:spcAft>
                <a:spcPts val="0"/>
              </a:spcAft>
              <a:buClr>
                <a:srgbClr val="222222"/>
              </a:buClr>
              <a:buSzPts val="3200"/>
              <a:buNone/>
              <a:defRPr>
                <a:solidFill>
                  <a:srgbClr val="222222"/>
                </a:solidFill>
                <a:highlight>
                  <a:schemeClr val="accent1"/>
                </a:highlight>
              </a:defRPr>
            </a:lvl7pPr>
            <a:lvl8pPr lvl="7" rtl="0">
              <a:lnSpc>
                <a:spcPct val="115000"/>
              </a:lnSpc>
              <a:spcBef>
                <a:spcPts val="0"/>
              </a:spcBef>
              <a:spcAft>
                <a:spcPts val="0"/>
              </a:spcAft>
              <a:buClr>
                <a:srgbClr val="222222"/>
              </a:buClr>
              <a:buSzPts val="3200"/>
              <a:buNone/>
              <a:defRPr>
                <a:solidFill>
                  <a:srgbClr val="222222"/>
                </a:solidFill>
                <a:highlight>
                  <a:schemeClr val="accent1"/>
                </a:highlight>
              </a:defRPr>
            </a:lvl8pPr>
            <a:lvl9pPr lvl="8" rtl="0">
              <a:lnSpc>
                <a:spcPct val="115000"/>
              </a:lnSpc>
              <a:spcBef>
                <a:spcPts val="0"/>
              </a:spcBef>
              <a:spcAft>
                <a:spcPts val="0"/>
              </a:spcAft>
              <a:buClr>
                <a:srgbClr val="222222"/>
              </a:buClr>
              <a:buSzPts val="3200"/>
              <a:buNone/>
              <a:defRPr>
                <a:solidFill>
                  <a:srgbClr val="222222"/>
                </a:solidFill>
                <a:highlight>
                  <a:schemeClr val="accent1"/>
                </a:highlight>
              </a:defRPr>
            </a:lvl9pPr>
          </a:lstStyle>
          <a:p/>
        </p:txBody>
      </p:sp>
      <p:sp>
        <p:nvSpPr>
          <p:cNvPr id="35" name="Google Shape;35;p7"/>
          <p:cNvSpPr txBox="1"/>
          <p:nvPr>
            <p:ph idx="12" type="sldNum"/>
          </p:nvPr>
        </p:nvSpPr>
        <p:spPr>
          <a:xfrm>
            <a:off x="8556775" y="4752131"/>
            <a:ext cx="548700" cy="3153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8"/>
          <p:cNvSpPr txBox="1"/>
          <p:nvPr>
            <p:ph type="title"/>
          </p:nvPr>
        </p:nvSpPr>
        <p:spPr>
          <a:xfrm>
            <a:off x="457200" y="495956"/>
            <a:ext cx="8229600" cy="464100"/>
          </a:xfrm>
          <a:prstGeom prst="rect">
            <a:avLst/>
          </a:prstGeom>
        </p:spPr>
        <p:txBody>
          <a:bodyPr anchorCtr="0" anchor="t" bIns="91425" lIns="91425" spcFirstLastPara="1" rIns="91425" wrap="square" tIns="91425">
            <a:noAutofit/>
          </a:bodyPr>
          <a:lstStyle>
            <a:lvl1pPr lvl="0" algn="ctr">
              <a:spcBef>
                <a:spcPts val="0"/>
              </a:spcBef>
              <a:spcAft>
                <a:spcPts val="0"/>
              </a:spcAft>
              <a:buClr>
                <a:srgbClr val="222222"/>
              </a:buClr>
              <a:buSzPts val="3000"/>
              <a:buNone/>
              <a:defRPr sz="3000">
                <a:solidFill>
                  <a:srgbClr val="222222"/>
                </a:solidFill>
                <a:highlight>
                  <a:schemeClr val="accent1"/>
                </a:highlight>
              </a:defRPr>
            </a:lvl1pPr>
            <a:lvl2pPr lvl="1" algn="ctr">
              <a:spcBef>
                <a:spcPts val="0"/>
              </a:spcBef>
              <a:spcAft>
                <a:spcPts val="0"/>
              </a:spcAft>
              <a:buClr>
                <a:srgbClr val="222222"/>
              </a:buClr>
              <a:buSzPts val="3000"/>
              <a:buNone/>
              <a:defRPr sz="3000">
                <a:solidFill>
                  <a:srgbClr val="222222"/>
                </a:solidFill>
                <a:highlight>
                  <a:schemeClr val="accent1"/>
                </a:highlight>
              </a:defRPr>
            </a:lvl2pPr>
            <a:lvl3pPr lvl="2" algn="ctr">
              <a:spcBef>
                <a:spcPts val="0"/>
              </a:spcBef>
              <a:spcAft>
                <a:spcPts val="0"/>
              </a:spcAft>
              <a:buClr>
                <a:srgbClr val="222222"/>
              </a:buClr>
              <a:buSzPts val="3000"/>
              <a:buNone/>
              <a:defRPr sz="3000">
                <a:solidFill>
                  <a:srgbClr val="222222"/>
                </a:solidFill>
                <a:highlight>
                  <a:schemeClr val="accent1"/>
                </a:highlight>
              </a:defRPr>
            </a:lvl3pPr>
            <a:lvl4pPr lvl="3" algn="ctr">
              <a:spcBef>
                <a:spcPts val="0"/>
              </a:spcBef>
              <a:spcAft>
                <a:spcPts val="0"/>
              </a:spcAft>
              <a:buClr>
                <a:srgbClr val="222222"/>
              </a:buClr>
              <a:buSzPts val="3000"/>
              <a:buNone/>
              <a:defRPr sz="3000">
                <a:solidFill>
                  <a:srgbClr val="222222"/>
                </a:solidFill>
                <a:highlight>
                  <a:schemeClr val="accent1"/>
                </a:highlight>
              </a:defRPr>
            </a:lvl4pPr>
            <a:lvl5pPr lvl="4" algn="ctr">
              <a:spcBef>
                <a:spcPts val="0"/>
              </a:spcBef>
              <a:spcAft>
                <a:spcPts val="0"/>
              </a:spcAft>
              <a:buClr>
                <a:srgbClr val="222222"/>
              </a:buClr>
              <a:buSzPts val="3000"/>
              <a:buNone/>
              <a:defRPr sz="3000">
                <a:solidFill>
                  <a:srgbClr val="222222"/>
                </a:solidFill>
                <a:highlight>
                  <a:schemeClr val="accent1"/>
                </a:highlight>
              </a:defRPr>
            </a:lvl5pPr>
            <a:lvl6pPr lvl="5" algn="ctr">
              <a:spcBef>
                <a:spcPts val="0"/>
              </a:spcBef>
              <a:spcAft>
                <a:spcPts val="0"/>
              </a:spcAft>
              <a:buClr>
                <a:srgbClr val="222222"/>
              </a:buClr>
              <a:buSzPts val="3000"/>
              <a:buNone/>
              <a:defRPr sz="3000">
                <a:solidFill>
                  <a:srgbClr val="222222"/>
                </a:solidFill>
                <a:highlight>
                  <a:schemeClr val="accent1"/>
                </a:highlight>
              </a:defRPr>
            </a:lvl6pPr>
            <a:lvl7pPr lvl="6" algn="ctr">
              <a:spcBef>
                <a:spcPts val="0"/>
              </a:spcBef>
              <a:spcAft>
                <a:spcPts val="0"/>
              </a:spcAft>
              <a:buClr>
                <a:srgbClr val="222222"/>
              </a:buClr>
              <a:buSzPts val="3000"/>
              <a:buNone/>
              <a:defRPr sz="3000">
                <a:solidFill>
                  <a:srgbClr val="222222"/>
                </a:solidFill>
                <a:highlight>
                  <a:schemeClr val="accent1"/>
                </a:highlight>
              </a:defRPr>
            </a:lvl7pPr>
            <a:lvl8pPr lvl="7" algn="ctr">
              <a:spcBef>
                <a:spcPts val="0"/>
              </a:spcBef>
              <a:spcAft>
                <a:spcPts val="0"/>
              </a:spcAft>
              <a:buClr>
                <a:srgbClr val="222222"/>
              </a:buClr>
              <a:buSzPts val="3000"/>
              <a:buNone/>
              <a:defRPr sz="3000">
                <a:solidFill>
                  <a:srgbClr val="222222"/>
                </a:solidFill>
                <a:highlight>
                  <a:schemeClr val="accent1"/>
                </a:highlight>
              </a:defRPr>
            </a:lvl8pPr>
            <a:lvl9pPr lvl="8" algn="ctr">
              <a:spcBef>
                <a:spcPts val="0"/>
              </a:spcBef>
              <a:spcAft>
                <a:spcPts val="0"/>
              </a:spcAft>
              <a:buClr>
                <a:srgbClr val="222222"/>
              </a:buClr>
              <a:buSzPts val="3000"/>
              <a:buNone/>
              <a:defRPr sz="3000">
                <a:solidFill>
                  <a:srgbClr val="222222"/>
                </a:solidFill>
                <a:highlight>
                  <a:schemeClr val="accent1"/>
                </a:highlight>
              </a:defRPr>
            </a:lvl9pPr>
          </a:lstStyle>
          <a:p/>
        </p:txBody>
      </p:sp>
      <p:sp>
        <p:nvSpPr>
          <p:cNvPr id="38" name="Google Shape;38;p8"/>
          <p:cNvSpPr txBox="1"/>
          <p:nvPr>
            <p:ph idx="12" type="sldNum"/>
          </p:nvPr>
        </p:nvSpPr>
        <p:spPr>
          <a:xfrm>
            <a:off x="4297650" y="4752131"/>
            <a:ext cx="548700" cy="315300"/>
          </a:xfrm>
          <a:prstGeom prst="rect">
            <a:avLst/>
          </a:prstGeom>
        </p:spPr>
        <p:txBody>
          <a:bodyPr anchorCtr="0" anchor="t"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9" name="Shape 39"/>
        <p:cNvGrpSpPr/>
        <p:nvPr/>
      </p:nvGrpSpPr>
      <p:grpSpPr>
        <a:xfrm>
          <a:off x="0" y="0"/>
          <a:ext cx="0" cy="0"/>
          <a:chOff x="0" y="0"/>
          <a:chExt cx="0" cy="0"/>
        </a:xfrm>
      </p:grpSpPr>
      <p:sp>
        <p:nvSpPr>
          <p:cNvPr id="40" name="Google Shape;40;p9"/>
          <p:cNvSpPr txBox="1"/>
          <p:nvPr>
            <p:ph idx="1" type="body"/>
          </p:nvPr>
        </p:nvSpPr>
        <p:spPr>
          <a:xfrm>
            <a:off x="457200" y="43301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400"/>
              <a:buNone/>
              <a:defRPr sz="1400"/>
            </a:lvl1pPr>
          </a:lstStyle>
          <a:p/>
        </p:txBody>
      </p:sp>
      <p:sp>
        <p:nvSpPr>
          <p:cNvPr id="41" name="Google Shape;41;p9"/>
          <p:cNvSpPr txBox="1"/>
          <p:nvPr>
            <p:ph idx="12" type="sldNum"/>
          </p:nvPr>
        </p:nvSpPr>
        <p:spPr>
          <a:xfrm>
            <a:off x="4297650" y="4752131"/>
            <a:ext cx="548700" cy="315300"/>
          </a:xfrm>
          <a:prstGeom prst="rect">
            <a:avLst/>
          </a:prstGeom>
        </p:spPr>
        <p:txBody>
          <a:bodyPr anchorCtr="0" anchor="t"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2" name="Shape 42"/>
        <p:cNvGrpSpPr/>
        <p:nvPr/>
      </p:nvGrpSpPr>
      <p:grpSpPr>
        <a:xfrm>
          <a:off x="0" y="0"/>
          <a:ext cx="0" cy="0"/>
          <a:chOff x="0" y="0"/>
          <a:chExt cx="0" cy="0"/>
        </a:xfrm>
      </p:grpSpPr>
      <p:sp>
        <p:nvSpPr>
          <p:cNvPr id="43" name="Google Shape;43;p10"/>
          <p:cNvSpPr txBox="1"/>
          <p:nvPr>
            <p:ph idx="12" type="sldNum"/>
          </p:nvPr>
        </p:nvSpPr>
        <p:spPr>
          <a:xfrm>
            <a:off x="8556775" y="4752131"/>
            <a:ext cx="548700" cy="3153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3.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2.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358378"/>
            <a:ext cx="8229600" cy="8574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1pPr>
            <a:lvl2pPr lvl="1">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2pPr>
            <a:lvl3pPr lvl="2">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3pPr>
            <a:lvl4pPr lvl="3">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4pPr>
            <a:lvl5pPr lvl="4">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5pPr>
            <a:lvl6pPr lvl="5">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6pPr>
            <a:lvl7pPr lvl="6">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7pPr>
            <a:lvl8pPr lvl="7">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8pPr>
            <a:lvl9pPr lvl="8">
              <a:spcBef>
                <a:spcPts val="0"/>
              </a:spcBef>
              <a:spcAft>
                <a:spcPts val="0"/>
              </a:spcAft>
              <a:buClr>
                <a:schemeClr val="lt1"/>
              </a:buClr>
              <a:buSzPts val="3200"/>
              <a:buFont typeface="Nixie One"/>
              <a:buNone/>
              <a:defRPr sz="3200">
                <a:solidFill>
                  <a:schemeClr val="lt1"/>
                </a:solidFill>
                <a:latin typeface="Nixie One"/>
                <a:ea typeface="Nixie One"/>
                <a:cs typeface="Nixie One"/>
                <a:sym typeface="Nixie One"/>
              </a:defRPr>
            </a:lvl9pPr>
          </a:lstStyle>
          <a:p/>
        </p:txBody>
      </p:sp>
      <p:sp>
        <p:nvSpPr>
          <p:cNvPr id="7" name="Google Shape;7;p1"/>
          <p:cNvSpPr txBox="1"/>
          <p:nvPr>
            <p:ph idx="1" type="body"/>
          </p:nvPr>
        </p:nvSpPr>
        <p:spPr>
          <a:xfrm>
            <a:off x="457200" y="1352550"/>
            <a:ext cx="8229600" cy="3288300"/>
          </a:xfrm>
          <a:prstGeom prst="rect">
            <a:avLst/>
          </a:prstGeom>
          <a:noFill/>
          <a:ln>
            <a:noFill/>
          </a:ln>
        </p:spPr>
        <p:txBody>
          <a:bodyPr anchorCtr="0" anchor="t" bIns="91425" lIns="91425" spcFirstLastPara="1" rIns="91425" wrap="square" tIns="91425">
            <a:noAutofit/>
          </a:bodyPr>
          <a:lstStyle>
            <a:lvl1pPr indent="-355600" lvl="0" marL="457200">
              <a:spcBef>
                <a:spcPts val="600"/>
              </a:spcBef>
              <a:spcAft>
                <a:spcPts val="0"/>
              </a:spcAft>
              <a:buClr>
                <a:schemeClr val="accent1"/>
              </a:buClr>
              <a:buSzPts val="2000"/>
              <a:buFont typeface="Raleway Thin"/>
              <a:buChar char="◎"/>
              <a:defRPr sz="2400">
                <a:solidFill>
                  <a:schemeClr val="lt1"/>
                </a:solidFill>
                <a:latin typeface="Raleway Thin"/>
                <a:ea typeface="Raleway Thin"/>
                <a:cs typeface="Raleway Thin"/>
                <a:sym typeface="Raleway Thin"/>
              </a:defRPr>
            </a:lvl1pPr>
            <a:lvl2pPr indent="-381000" lvl="1" marL="914400">
              <a:spcBef>
                <a:spcPts val="0"/>
              </a:spcBef>
              <a:spcAft>
                <a:spcPts val="0"/>
              </a:spcAft>
              <a:buClr>
                <a:schemeClr val="accent1"/>
              </a:buClr>
              <a:buSzPts val="2400"/>
              <a:buFont typeface="Raleway Thin"/>
              <a:buChar char="○"/>
              <a:defRPr sz="2400">
                <a:solidFill>
                  <a:schemeClr val="lt1"/>
                </a:solidFill>
                <a:latin typeface="Raleway Thin"/>
                <a:ea typeface="Raleway Thin"/>
                <a:cs typeface="Raleway Thin"/>
                <a:sym typeface="Raleway Thin"/>
              </a:defRPr>
            </a:lvl2pPr>
            <a:lvl3pPr indent="-381000" lvl="2" marL="1371600">
              <a:spcBef>
                <a:spcPts val="0"/>
              </a:spcBef>
              <a:spcAft>
                <a:spcPts val="0"/>
              </a:spcAft>
              <a:buClr>
                <a:schemeClr val="accent1"/>
              </a:buClr>
              <a:buSzPts val="2400"/>
              <a:buFont typeface="Raleway Thin"/>
              <a:buChar char="■"/>
              <a:defRPr sz="2400">
                <a:solidFill>
                  <a:schemeClr val="lt1"/>
                </a:solidFill>
                <a:latin typeface="Raleway Thin"/>
                <a:ea typeface="Raleway Thin"/>
                <a:cs typeface="Raleway Thin"/>
                <a:sym typeface="Raleway Thin"/>
              </a:defRPr>
            </a:lvl3pPr>
            <a:lvl4pPr indent="-381000" lvl="3" marL="1828800">
              <a:spcBef>
                <a:spcPts val="0"/>
              </a:spcBef>
              <a:spcAft>
                <a:spcPts val="0"/>
              </a:spcAft>
              <a:buClr>
                <a:schemeClr val="lt1"/>
              </a:buClr>
              <a:buSzPts val="2400"/>
              <a:buFont typeface="Raleway Thin"/>
              <a:buChar char="●"/>
              <a:defRPr sz="2400">
                <a:solidFill>
                  <a:schemeClr val="lt1"/>
                </a:solidFill>
                <a:latin typeface="Raleway Thin"/>
                <a:ea typeface="Raleway Thin"/>
                <a:cs typeface="Raleway Thin"/>
                <a:sym typeface="Raleway Thin"/>
              </a:defRPr>
            </a:lvl4pPr>
            <a:lvl5pPr indent="-381000" lvl="4" marL="2286000">
              <a:spcBef>
                <a:spcPts val="0"/>
              </a:spcBef>
              <a:spcAft>
                <a:spcPts val="0"/>
              </a:spcAft>
              <a:buClr>
                <a:schemeClr val="lt1"/>
              </a:buClr>
              <a:buSzPts val="2400"/>
              <a:buFont typeface="Raleway Thin"/>
              <a:buChar char="○"/>
              <a:defRPr sz="2400">
                <a:solidFill>
                  <a:schemeClr val="lt1"/>
                </a:solidFill>
                <a:latin typeface="Raleway Thin"/>
                <a:ea typeface="Raleway Thin"/>
                <a:cs typeface="Raleway Thin"/>
                <a:sym typeface="Raleway Thin"/>
              </a:defRPr>
            </a:lvl5pPr>
            <a:lvl6pPr indent="-381000" lvl="5" marL="2743200">
              <a:spcBef>
                <a:spcPts val="0"/>
              </a:spcBef>
              <a:spcAft>
                <a:spcPts val="0"/>
              </a:spcAft>
              <a:buClr>
                <a:schemeClr val="lt1"/>
              </a:buClr>
              <a:buSzPts val="2400"/>
              <a:buFont typeface="Raleway Thin"/>
              <a:buChar char="■"/>
              <a:defRPr sz="2400">
                <a:solidFill>
                  <a:schemeClr val="lt1"/>
                </a:solidFill>
                <a:latin typeface="Raleway Thin"/>
                <a:ea typeface="Raleway Thin"/>
                <a:cs typeface="Raleway Thin"/>
                <a:sym typeface="Raleway Thin"/>
              </a:defRPr>
            </a:lvl6pPr>
            <a:lvl7pPr indent="-381000" lvl="6" marL="3200400">
              <a:spcBef>
                <a:spcPts val="0"/>
              </a:spcBef>
              <a:spcAft>
                <a:spcPts val="0"/>
              </a:spcAft>
              <a:buClr>
                <a:schemeClr val="lt1"/>
              </a:buClr>
              <a:buSzPts val="2400"/>
              <a:buFont typeface="Raleway Thin"/>
              <a:buChar char="●"/>
              <a:defRPr sz="2400">
                <a:solidFill>
                  <a:schemeClr val="lt1"/>
                </a:solidFill>
                <a:latin typeface="Raleway Thin"/>
                <a:ea typeface="Raleway Thin"/>
                <a:cs typeface="Raleway Thin"/>
                <a:sym typeface="Raleway Thin"/>
              </a:defRPr>
            </a:lvl7pPr>
            <a:lvl8pPr indent="-381000" lvl="7" marL="3657600">
              <a:spcBef>
                <a:spcPts val="0"/>
              </a:spcBef>
              <a:spcAft>
                <a:spcPts val="0"/>
              </a:spcAft>
              <a:buClr>
                <a:schemeClr val="lt1"/>
              </a:buClr>
              <a:buSzPts val="2400"/>
              <a:buFont typeface="Raleway Thin"/>
              <a:buChar char="○"/>
              <a:defRPr sz="2400">
                <a:solidFill>
                  <a:schemeClr val="lt1"/>
                </a:solidFill>
                <a:latin typeface="Raleway Thin"/>
                <a:ea typeface="Raleway Thin"/>
                <a:cs typeface="Raleway Thin"/>
                <a:sym typeface="Raleway Thin"/>
              </a:defRPr>
            </a:lvl8pPr>
            <a:lvl9pPr indent="-381000" lvl="8" marL="4114800">
              <a:spcBef>
                <a:spcPts val="0"/>
              </a:spcBef>
              <a:spcAft>
                <a:spcPts val="0"/>
              </a:spcAft>
              <a:buClr>
                <a:schemeClr val="lt1"/>
              </a:buClr>
              <a:buSzPts val="2400"/>
              <a:buFont typeface="Raleway Thin"/>
              <a:buChar char="■"/>
              <a:defRPr sz="2400">
                <a:solidFill>
                  <a:schemeClr val="lt1"/>
                </a:solidFill>
                <a:latin typeface="Raleway Thin"/>
                <a:ea typeface="Raleway Thin"/>
                <a:cs typeface="Raleway Thin"/>
                <a:sym typeface="Raleway Thin"/>
              </a:defRPr>
            </a:lvl9pPr>
          </a:lstStyle>
          <a:p/>
        </p:txBody>
      </p:sp>
      <p:sp>
        <p:nvSpPr>
          <p:cNvPr id="8" name="Google Shape;8;p1"/>
          <p:cNvSpPr txBox="1"/>
          <p:nvPr>
            <p:ph idx="12" type="sldNum"/>
          </p:nvPr>
        </p:nvSpPr>
        <p:spPr>
          <a:xfrm>
            <a:off x="8556775" y="4752131"/>
            <a:ext cx="548700" cy="315300"/>
          </a:xfrm>
          <a:prstGeom prst="rect">
            <a:avLst/>
          </a:prstGeom>
          <a:noFill/>
          <a:ln>
            <a:noFill/>
          </a:ln>
        </p:spPr>
        <p:txBody>
          <a:bodyPr anchorCtr="0" anchor="t" bIns="91425" lIns="91425" spcFirstLastPara="1" rIns="91425" wrap="square" tIns="91425">
            <a:noAutofit/>
          </a:bodyPr>
          <a:lstStyle>
            <a:lvl1pPr lvl="0" algn="r">
              <a:buNone/>
              <a:defRPr sz="1300">
                <a:solidFill>
                  <a:schemeClr val="accent1"/>
                </a:solidFill>
                <a:latin typeface="Nixie One"/>
                <a:ea typeface="Nixie One"/>
                <a:cs typeface="Nixie One"/>
                <a:sym typeface="Nixie One"/>
              </a:defRPr>
            </a:lvl1pPr>
            <a:lvl2pPr lvl="1" algn="r">
              <a:buNone/>
              <a:defRPr sz="1300">
                <a:solidFill>
                  <a:schemeClr val="accent1"/>
                </a:solidFill>
                <a:latin typeface="Nixie One"/>
                <a:ea typeface="Nixie One"/>
                <a:cs typeface="Nixie One"/>
                <a:sym typeface="Nixie One"/>
              </a:defRPr>
            </a:lvl2pPr>
            <a:lvl3pPr lvl="2" algn="r">
              <a:buNone/>
              <a:defRPr sz="1300">
                <a:solidFill>
                  <a:schemeClr val="accent1"/>
                </a:solidFill>
                <a:latin typeface="Nixie One"/>
                <a:ea typeface="Nixie One"/>
                <a:cs typeface="Nixie One"/>
                <a:sym typeface="Nixie One"/>
              </a:defRPr>
            </a:lvl3pPr>
            <a:lvl4pPr lvl="3" algn="r">
              <a:buNone/>
              <a:defRPr sz="1300">
                <a:solidFill>
                  <a:schemeClr val="accent1"/>
                </a:solidFill>
                <a:latin typeface="Nixie One"/>
                <a:ea typeface="Nixie One"/>
                <a:cs typeface="Nixie One"/>
                <a:sym typeface="Nixie One"/>
              </a:defRPr>
            </a:lvl4pPr>
            <a:lvl5pPr lvl="4" algn="r">
              <a:buNone/>
              <a:defRPr sz="1300">
                <a:solidFill>
                  <a:schemeClr val="accent1"/>
                </a:solidFill>
                <a:latin typeface="Nixie One"/>
                <a:ea typeface="Nixie One"/>
                <a:cs typeface="Nixie One"/>
                <a:sym typeface="Nixie One"/>
              </a:defRPr>
            </a:lvl5pPr>
            <a:lvl6pPr lvl="5" algn="r">
              <a:buNone/>
              <a:defRPr sz="1300">
                <a:solidFill>
                  <a:schemeClr val="accent1"/>
                </a:solidFill>
                <a:latin typeface="Nixie One"/>
                <a:ea typeface="Nixie One"/>
                <a:cs typeface="Nixie One"/>
                <a:sym typeface="Nixie One"/>
              </a:defRPr>
            </a:lvl6pPr>
            <a:lvl7pPr lvl="6" algn="r">
              <a:buNone/>
              <a:defRPr sz="1300">
                <a:solidFill>
                  <a:schemeClr val="accent1"/>
                </a:solidFill>
                <a:latin typeface="Nixie One"/>
                <a:ea typeface="Nixie One"/>
                <a:cs typeface="Nixie One"/>
                <a:sym typeface="Nixie One"/>
              </a:defRPr>
            </a:lvl7pPr>
            <a:lvl8pPr lvl="7" algn="r">
              <a:buNone/>
              <a:defRPr sz="1300">
                <a:solidFill>
                  <a:schemeClr val="accent1"/>
                </a:solidFill>
                <a:latin typeface="Nixie One"/>
                <a:ea typeface="Nixie One"/>
                <a:cs typeface="Nixie One"/>
                <a:sym typeface="Nixie One"/>
              </a:defRPr>
            </a:lvl8pPr>
            <a:lvl9pPr lvl="8" algn="r">
              <a:buNone/>
              <a:defRPr sz="1300">
                <a:solidFill>
                  <a:schemeClr val="accent1"/>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 name="Shape 44"/>
        <p:cNvGrpSpPr/>
        <p:nvPr/>
      </p:nvGrpSpPr>
      <p:grpSpPr>
        <a:xfrm>
          <a:off x="0" y="0"/>
          <a:ext cx="0" cy="0"/>
          <a:chOff x="0" y="0"/>
          <a:chExt cx="0" cy="0"/>
        </a:xfrm>
      </p:grpSpPr>
      <p:sp>
        <p:nvSpPr>
          <p:cNvPr id="45" name="Google Shape;45;p1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46" name="Google Shape;46;p1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7" name="Google Shape;47;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8" name="Google Shape;48;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49" name="Google Shape;49;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create.piktochart.com/output/37712766-np-culturally-responsive-teach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ocs.google.com/document/d/1Z-S4QBC4jQapgLgXFjCTxvqcFtYrtuLro_Wai04_66k/edit?usp=shar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23"/>
          <p:cNvSpPr/>
          <p:nvPr/>
        </p:nvSpPr>
        <p:spPr>
          <a:xfrm>
            <a:off x="150" y="0"/>
            <a:ext cx="9144000" cy="5149500"/>
          </a:xfrm>
          <a:prstGeom prst="rect">
            <a:avLst/>
          </a:prstGeom>
          <a:solidFill>
            <a:srgbClr val="000000">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3"/>
          <p:cNvSpPr txBox="1"/>
          <p:nvPr>
            <p:ph type="ctrTitle"/>
          </p:nvPr>
        </p:nvSpPr>
        <p:spPr>
          <a:xfrm>
            <a:off x="819900" y="2366880"/>
            <a:ext cx="7047000" cy="216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B0E0E6"/>
                </a:highlight>
              </a:rPr>
              <a:t>Cultural Proficiency  Parent Meeting </a:t>
            </a:r>
            <a:endParaRPr>
              <a:solidFill>
                <a:srgbClr val="222222"/>
              </a:solidFill>
              <a:highlight>
                <a:srgbClr val="B0E0E6"/>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32"/>
          <p:cNvSpPr txBox="1"/>
          <p:nvPr>
            <p:ph type="ctrTitle"/>
          </p:nvPr>
        </p:nvSpPr>
        <p:spPr>
          <a:xfrm>
            <a:off x="778900" y="308875"/>
            <a:ext cx="7520700" cy="67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Progress Continued...</a:t>
            </a:r>
            <a:endParaRPr/>
          </a:p>
        </p:txBody>
      </p:sp>
      <p:sp>
        <p:nvSpPr>
          <p:cNvPr id="547" name="Google Shape;547;p32"/>
          <p:cNvSpPr txBox="1"/>
          <p:nvPr>
            <p:ph idx="1" type="subTitle"/>
          </p:nvPr>
        </p:nvSpPr>
        <p:spPr>
          <a:xfrm>
            <a:off x="336650" y="987775"/>
            <a:ext cx="7962900" cy="41556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Creation of Framework for </a:t>
            </a:r>
            <a:r>
              <a:rPr lang="en" u="sng">
                <a:solidFill>
                  <a:schemeClr val="accent1"/>
                </a:solidFill>
                <a:hlinkClick r:id="rId3">
                  <a:extLst>
                    <a:ext uri="{A12FA001-AC4F-418D-AE19-62706E023703}">
                      <ahyp:hlinkClr val="tx"/>
                    </a:ext>
                  </a:extLst>
                </a:hlinkClick>
              </a:rPr>
              <a:t>Culturally Responsive Instruction </a:t>
            </a:r>
            <a:endParaRPr/>
          </a:p>
          <a:p>
            <a:pPr indent="-355600" lvl="0" marL="457200" rtl="0" algn="l">
              <a:spcBef>
                <a:spcPts val="0"/>
              </a:spcBef>
              <a:spcAft>
                <a:spcPts val="0"/>
              </a:spcAft>
              <a:buSzPts val="2000"/>
              <a:buChar char="➢"/>
            </a:pPr>
            <a:r>
              <a:rPr lang="en"/>
              <a:t>Professional Development calendar has monthly sessions dedicated to Cultural Proficiency &amp; Equity</a:t>
            </a:r>
            <a:endParaRPr/>
          </a:p>
          <a:p>
            <a:pPr indent="-355600" lvl="1" marL="914400" rtl="0" algn="l">
              <a:spcBef>
                <a:spcPts val="0"/>
              </a:spcBef>
              <a:spcAft>
                <a:spcPts val="0"/>
              </a:spcAft>
              <a:buSzPts val="2000"/>
              <a:buChar char="○"/>
            </a:pPr>
            <a:r>
              <a:rPr lang="en"/>
              <a:t>Overview of District Goals and High Expectations</a:t>
            </a:r>
            <a:endParaRPr/>
          </a:p>
          <a:p>
            <a:pPr indent="-355600" lvl="1" marL="914400" rtl="0" algn="l">
              <a:spcBef>
                <a:spcPts val="0"/>
              </a:spcBef>
              <a:spcAft>
                <a:spcPts val="0"/>
              </a:spcAft>
              <a:buSzPts val="2000"/>
              <a:buChar char="○"/>
            </a:pPr>
            <a:r>
              <a:rPr lang="en"/>
              <a:t>Racial Awareness &amp; Anti-Racism</a:t>
            </a:r>
            <a:endParaRPr/>
          </a:p>
          <a:p>
            <a:pPr indent="-355600" lvl="1" marL="914400" rtl="0" algn="l">
              <a:spcBef>
                <a:spcPts val="0"/>
              </a:spcBef>
              <a:spcAft>
                <a:spcPts val="0"/>
              </a:spcAft>
              <a:buSzPts val="2000"/>
              <a:buChar char="○"/>
            </a:pPr>
            <a:r>
              <a:rPr lang="en"/>
              <a:t>Disproportionality</a:t>
            </a:r>
            <a:endParaRPr/>
          </a:p>
          <a:p>
            <a:pPr indent="-355600" lvl="1" marL="914400" rtl="0" algn="l">
              <a:spcBef>
                <a:spcPts val="0"/>
              </a:spcBef>
              <a:spcAft>
                <a:spcPts val="0"/>
              </a:spcAft>
              <a:buSzPts val="2000"/>
              <a:buChar char="○"/>
            </a:pPr>
            <a:r>
              <a:rPr lang="en"/>
              <a:t>Micro-Aggressions</a:t>
            </a:r>
            <a:endParaRPr/>
          </a:p>
          <a:p>
            <a:pPr indent="-355600" lvl="1" marL="914400" rtl="0" algn="l">
              <a:spcBef>
                <a:spcPts val="0"/>
              </a:spcBef>
              <a:spcAft>
                <a:spcPts val="0"/>
              </a:spcAft>
              <a:buSzPts val="2000"/>
              <a:buChar char="○"/>
            </a:pPr>
            <a:r>
              <a:rPr lang="en"/>
              <a:t>Curriculum Focused Conversations</a:t>
            </a:r>
            <a:endParaRPr/>
          </a:p>
          <a:p>
            <a:pPr indent="-355600" lvl="2" marL="1371600" rtl="0" algn="l">
              <a:spcBef>
                <a:spcPts val="0"/>
              </a:spcBef>
              <a:spcAft>
                <a:spcPts val="0"/>
              </a:spcAft>
              <a:buSzPts val="2000"/>
              <a:buChar char="■"/>
            </a:pPr>
            <a:r>
              <a:rPr lang="en"/>
              <a:t>Secondary English- Cornelius Minor</a:t>
            </a:r>
            <a:endParaRPr/>
          </a:p>
          <a:p>
            <a:pPr indent="-355600" lvl="2" marL="1371600" rtl="0" algn="l">
              <a:spcBef>
                <a:spcPts val="0"/>
              </a:spcBef>
              <a:spcAft>
                <a:spcPts val="0"/>
              </a:spcAft>
              <a:buSzPts val="2000"/>
              <a:buChar char="■"/>
            </a:pPr>
            <a:r>
              <a:rPr lang="en"/>
              <a:t>Secondary SS- Matthew Kay</a:t>
            </a:r>
            <a:endParaRPr/>
          </a:p>
          <a:p>
            <a:pPr indent="-355600" lvl="2" marL="1371600" rtl="0" algn="l">
              <a:spcBef>
                <a:spcPts val="0"/>
              </a:spcBef>
              <a:spcAft>
                <a:spcPts val="0"/>
              </a:spcAft>
              <a:buSzPts val="2000"/>
              <a:buChar char="■"/>
            </a:pPr>
            <a:r>
              <a:rPr lang="en"/>
              <a:t>K-12 Librarians- Collection Analysis</a:t>
            </a:r>
            <a:endParaRPr/>
          </a:p>
        </p:txBody>
      </p:sp>
      <p:sp>
        <p:nvSpPr>
          <p:cNvPr id="548" name="Google Shape;548;p32"/>
          <p:cNvSpPr txBox="1"/>
          <p:nvPr>
            <p:ph idx="12" type="sldNum"/>
          </p:nvPr>
        </p:nvSpPr>
        <p:spPr>
          <a:xfrm>
            <a:off x="8556775" y="4752131"/>
            <a:ext cx="548700" cy="315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33"/>
          <p:cNvSpPr txBox="1"/>
          <p:nvPr>
            <p:ph type="ctrTitle"/>
          </p:nvPr>
        </p:nvSpPr>
        <p:spPr>
          <a:xfrm>
            <a:off x="666100" y="843675"/>
            <a:ext cx="8259300" cy="111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Goal 2  </a:t>
            </a:r>
            <a:r>
              <a:rPr b="1" lang="en" sz="1400">
                <a:solidFill>
                  <a:schemeClr val="lt1"/>
                </a:solidFill>
              </a:rPr>
              <a:t> In</a:t>
            </a:r>
            <a:r>
              <a:rPr b="1" lang="en" sz="1400">
                <a:solidFill>
                  <a:schemeClr val="lt1"/>
                </a:solidFill>
              </a:rPr>
              <a:t>crease representation of diverse students within gifted programming and higher level courses, and reduce the number of Black, Hispanic, and Multiracial students who are disproportionately represented in special education programs and disproportionately suspended from school.</a:t>
            </a:r>
            <a:endParaRPr sz="1400"/>
          </a:p>
        </p:txBody>
      </p:sp>
      <p:sp>
        <p:nvSpPr>
          <p:cNvPr id="554" name="Google Shape;554;p33"/>
          <p:cNvSpPr txBox="1"/>
          <p:nvPr>
            <p:ph idx="1" type="subTitle"/>
          </p:nvPr>
        </p:nvSpPr>
        <p:spPr>
          <a:xfrm>
            <a:off x="724950" y="1716575"/>
            <a:ext cx="7694100" cy="234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355600" lvl="0" marL="457200" rtl="0" algn="l">
              <a:spcBef>
                <a:spcPts val="0"/>
              </a:spcBef>
              <a:spcAft>
                <a:spcPts val="0"/>
              </a:spcAft>
              <a:buSzPts val="2000"/>
              <a:buChar char="●"/>
            </a:pPr>
            <a:r>
              <a:rPr lang="en"/>
              <a:t>Communicate data trends to staff.</a:t>
            </a:r>
            <a:endParaRPr/>
          </a:p>
          <a:p>
            <a:pPr indent="-355600" lvl="0" marL="457200" rtl="0" algn="l">
              <a:spcBef>
                <a:spcPts val="0"/>
              </a:spcBef>
              <a:spcAft>
                <a:spcPts val="0"/>
              </a:spcAft>
              <a:buSzPts val="2000"/>
              <a:buChar char="●"/>
            </a:pPr>
            <a:r>
              <a:rPr lang="en"/>
              <a:t>Professionally develop administrators on how to  </a:t>
            </a:r>
            <a:r>
              <a:rPr lang="en"/>
              <a:t>analyze</a:t>
            </a:r>
            <a:r>
              <a:rPr lang="en"/>
              <a:t> </a:t>
            </a:r>
            <a:r>
              <a:rPr lang="en"/>
              <a:t>disproportionality</a:t>
            </a:r>
            <a:r>
              <a:rPr lang="en"/>
              <a:t> in a data.</a:t>
            </a:r>
            <a:endParaRPr/>
          </a:p>
          <a:p>
            <a:pPr indent="-355600" lvl="0" marL="457200" rtl="0" algn="l">
              <a:spcBef>
                <a:spcPts val="0"/>
              </a:spcBef>
              <a:spcAft>
                <a:spcPts val="0"/>
              </a:spcAft>
              <a:buSzPts val="2000"/>
              <a:buChar char="●"/>
            </a:pPr>
            <a:r>
              <a:rPr lang="en"/>
              <a:t>Analyze special education testing and protocols.</a:t>
            </a:r>
            <a:endParaRPr/>
          </a:p>
          <a:p>
            <a:pPr indent="-355600" lvl="0" marL="457200" rtl="0" algn="l">
              <a:spcBef>
                <a:spcPts val="0"/>
              </a:spcBef>
              <a:spcAft>
                <a:spcPts val="0"/>
              </a:spcAft>
              <a:buSzPts val="2000"/>
              <a:buChar char="●"/>
            </a:pPr>
            <a:r>
              <a:rPr lang="en"/>
              <a:t>Research culturally sensitive assessments for gifted and special education.</a:t>
            </a:r>
            <a:endParaRPr/>
          </a:p>
          <a:p>
            <a:pPr indent="-355600" lvl="0" marL="457200" rtl="0" algn="l">
              <a:spcBef>
                <a:spcPts val="0"/>
              </a:spcBef>
              <a:spcAft>
                <a:spcPts val="0"/>
              </a:spcAft>
              <a:buSzPts val="2000"/>
              <a:buChar char="●"/>
            </a:pPr>
            <a:r>
              <a:rPr lang="en"/>
              <a:t>Review enrollment of student of color in Gifted courses.</a:t>
            </a:r>
            <a:endParaRPr/>
          </a:p>
          <a:p>
            <a:pPr indent="-355600" lvl="0" marL="457200" rtl="0" algn="l">
              <a:spcBef>
                <a:spcPts val="0"/>
              </a:spcBef>
              <a:spcAft>
                <a:spcPts val="0"/>
              </a:spcAft>
              <a:buSzPts val="2000"/>
              <a:buChar char="●"/>
            </a:pPr>
            <a:r>
              <a:rPr lang="en"/>
              <a:t>Investigate possible causes. </a:t>
            </a:r>
            <a:endParaRPr/>
          </a:p>
        </p:txBody>
      </p:sp>
      <p:sp>
        <p:nvSpPr>
          <p:cNvPr id="555" name="Google Shape;555;p33"/>
          <p:cNvSpPr txBox="1"/>
          <p:nvPr>
            <p:ph idx="12" type="sldNum"/>
          </p:nvPr>
        </p:nvSpPr>
        <p:spPr>
          <a:xfrm>
            <a:off x="8556775" y="4752131"/>
            <a:ext cx="548700" cy="315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34"/>
          <p:cNvSpPr txBox="1"/>
          <p:nvPr>
            <p:ph type="ctrTitle"/>
          </p:nvPr>
        </p:nvSpPr>
        <p:spPr>
          <a:xfrm>
            <a:off x="713850" y="75325"/>
            <a:ext cx="79614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2018-2021 Progress</a:t>
            </a:r>
            <a:endParaRPr/>
          </a:p>
        </p:txBody>
      </p:sp>
      <p:sp>
        <p:nvSpPr>
          <p:cNvPr id="561" name="Google Shape;561;p34"/>
          <p:cNvSpPr txBox="1"/>
          <p:nvPr>
            <p:ph idx="1" type="subTitle"/>
          </p:nvPr>
        </p:nvSpPr>
        <p:spPr>
          <a:xfrm>
            <a:off x="308275" y="1040075"/>
            <a:ext cx="8447400" cy="4182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Reviewed data district-wide and </a:t>
            </a:r>
            <a:r>
              <a:rPr lang="en"/>
              <a:t>identified</a:t>
            </a:r>
            <a:r>
              <a:rPr lang="en"/>
              <a:t> trends related to academic performance and discipline</a:t>
            </a:r>
            <a:endParaRPr/>
          </a:p>
          <a:p>
            <a:pPr indent="-355600" lvl="0" marL="457200" rtl="0" algn="l">
              <a:spcBef>
                <a:spcPts val="0"/>
              </a:spcBef>
              <a:spcAft>
                <a:spcPts val="0"/>
              </a:spcAft>
              <a:buSzPts val="2000"/>
              <a:buChar char="➢"/>
            </a:pPr>
            <a:r>
              <a:rPr lang="en"/>
              <a:t>MTSS teams review behavior weekly via CORE team meetings</a:t>
            </a:r>
            <a:endParaRPr/>
          </a:p>
          <a:p>
            <a:pPr indent="-355600" lvl="0" marL="457200" rtl="0" algn="l">
              <a:spcBef>
                <a:spcPts val="0"/>
              </a:spcBef>
              <a:spcAft>
                <a:spcPts val="0"/>
              </a:spcAft>
              <a:buSzPts val="2000"/>
              <a:buChar char="➢"/>
            </a:pPr>
            <a:r>
              <a:rPr lang="en"/>
              <a:t>Researched gifted screening tool and </a:t>
            </a:r>
            <a:r>
              <a:rPr lang="en" u="sng">
                <a:solidFill>
                  <a:schemeClr val="hlink"/>
                </a:solidFill>
                <a:hlinkClick r:id="rId3"/>
              </a:rPr>
              <a:t>updated screening process</a:t>
            </a:r>
            <a:endParaRPr/>
          </a:p>
          <a:p>
            <a:pPr indent="-355600" lvl="0" marL="457200" rtl="0" algn="l">
              <a:spcBef>
                <a:spcPts val="0"/>
              </a:spcBef>
              <a:spcAft>
                <a:spcPts val="0"/>
              </a:spcAft>
              <a:buSzPts val="2000"/>
              <a:buChar char="➢"/>
            </a:pPr>
            <a:r>
              <a:rPr lang="en"/>
              <a:t>Middle School Science, Math, ELA and Social Studies collapsed levels to minimize disproportionality</a:t>
            </a:r>
            <a:endParaRPr/>
          </a:p>
          <a:p>
            <a:pPr indent="-355600" lvl="0" marL="457200" rtl="0" algn="l">
              <a:spcBef>
                <a:spcPts val="0"/>
              </a:spcBef>
              <a:spcAft>
                <a:spcPts val="0"/>
              </a:spcAft>
              <a:buSzPts val="2000"/>
              <a:buChar char="➢"/>
            </a:pPr>
            <a:r>
              <a:rPr lang="en"/>
              <a:t>Ongoing consultation work with Dr. Eddie Fergus with administrators and North Penn High School Leadership Team and teachers on disproportionality.</a:t>
            </a:r>
            <a:endParaRPr/>
          </a:p>
          <a:p>
            <a:pPr indent="-355600" lvl="0" marL="457200" rtl="0" algn="l">
              <a:spcBef>
                <a:spcPts val="0"/>
              </a:spcBef>
              <a:spcAft>
                <a:spcPts val="0"/>
              </a:spcAft>
              <a:buSzPts val="2000"/>
              <a:buChar char="➢"/>
            </a:pPr>
            <a:r>
              <a:rPr lang="en"/>
              <a:t>Work with Middle Schools to develop an Equity Task Force focused on creating an action plan to improve </a:t>
            </a:r>
            <a:r>
              <a:rPr lang="en"/>
              <a:t>disproportionality. </a:t>
            </a:r>
            <a:r>
              <a:rPr lang="en"/>
              <a:t> </a:t>
            </a:r>
            <a:endParaRPr/>
          </a:p>
        </p:txBody>
      </p:sp>
      <p:sp>
        <p:nvSpPr>
          <p:cNvPr id="562" name="Google Shape;562;p34"/>
          <p:cNvSpPr txBox="1"/>
          <p:nvPr>
            <p:ph idx="12" type="sldNum"/>
          </p:nvPr>
        </p:nvSpPr>
        <p:spPr>
          <a:xfrm>
            <a:off x="8556775" y="4752131"/>
            <a:ext cx="548700" cy="315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35"/>
          <p:cNvSpPr txBox="1"/>
          <p:nvPr>
            <p:ph type="ctrTitle"/>
          </p:nvPr>
        </p:nvSpPr>
        <p:spPr>
          <a:xfrm>
            <a:off x="685800" y="147725"/>
            <a:ext cx="7196100" cy="1222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Goal 3</a:t>
            </a:r>
            <a:r>
              <a:rPr lang="en" sz="1800">
                <a:solidFill>
                  <a:srgbClr val="FFFFFF"/>
                </a:solidFill>
              </a:rPr>
              <a:t> </a:t>
            </a:r>
            <a:r>
              <a:rPr b="1" lang="en" sz="1800">
                <a:solidFill>
                  <a:srgbClr val="FFFFFF"/>
                </a:solidFill>
              </a:rPr>
              <a:t>Implement practices that promote a pool of diverse candidates for positions across all employee groups.</a:t>
            </a:r>
            <a:endParaRPr b="1" sz="1800">
              <a:solidFill>
                <a:srgbClr val="FFFFFF"/>
              </a:solidFill>
            </a:endParaRPr>
          </a:p>
        </p:txBody>
      </p:sp>
      <p:sp>
        <p:nvSpPr>
          <p:cNvPr id="568" name="Google Shape;568;p35"/>
          <p:cNvSpPr txBox="1"/>
          <p:nvPr>
            <p:ph idx="1" type="subTitle"/>
          </p:nvPr>
        </p:nvSpPr>
        <p:spPr>
          <a:xfrm>
            <a:off x="685800" y="1369900"/>
            <a:ext cx="7680900" cy="3207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Develop promotional materials highlighting NP’s diverse community and conduct outreach efforts to recruit diverse candidates</a:t>
            </a:r>
            <a:endParaRPr/>
          </a:p>
          <a:p>
            <a:pPr indent="-355600" lvl="0" marL="457200" rtl="0" algn="l">
              <a:spcBef>
                <a:spcPts val="0"/>
              </a:spcBef>
              <a:spcAft>
                <a:spcPts val="0"/>
              </a:spcAft>
              <a:buSzPts val="2000"/>
              <a:buChar char="●"/>
            </a:pPr>
            <a:r>
              <a:rPr lang="en"/>
              <a:t>Develop staffing patterns that support placement of at least two diverse staff in every school for increased retention</a:t>
            </a:r>
            <a:endParaRPr/>
          </a:p>
          <a:p>
            <a:pPr indent="-355600" lvl="0" marL="457200" rtl="0" algn="l">
              <a:spcBef>
                <a:spcPts val="0"/>
              </a:spcBef>
              <a:spcAft>
                <a:spcPts val="0"/>
              </a:spcAft>
              <a:buSzPts val="2000"/>
              <a:buChar char="●"/>
            </a:pPr>
            <a:r>
              <a:rPr lang="en"/>
              <a:t>Solicit feedback from current diverse staff members on what attracted them to NP and what keeps them here</a:t>
            </a:r>
            <a:endParaRPr/>
          </a:p>
          <a:p>
            <a:pPr indent="-355600" lvl="0" marL="457200" rtl="0" algn="l">
              <a:spcBef>
                <a:spcPts val="0"/>
              </a:spcBef>
              <a:spcAft>
                <a:spcPts val="0"/>
              </a:spcAft>
              <a:buSzPts val="2000"/>
              <a:buChar char="●"/>
            </a:pPr>
            <a:r>
              <a:rPr lang="en"/>
              <a:t>Implement a “Hire Your Own” program to attract current NP students to the education field while in HS</a:t>
            </a:r>
            <a:endParaRPr/>
          </a:p>
        </p:txBody>
      </p:sp>
      <p:sp>
        <p:nvSpPr>
          <p:cNvPr id="569" name="Google Shape;569;p35"/>
          <p:cNvSpPr txBox="1"/>
          <p:nvPr>
            <p:ph idx="12" type="sldNum"/>
          </p:nvPr>
        </p:nvSpPr>
        <p:spPr>
          <a:xfrm>
            <a:off x="8556775" y="4752131"/>
            <a:ext cx="548700" cy="315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36"/>
          <p:cNvSpPr txBox="1"/>
          <p:nvPr>
            <p:ph type="ctrTitle"/>
          </p:nvPr>
        </p:nvSpPr>
        <p:spPr>
          <a:xfrm>
            <a:off x="685800" y="0"/>
            <a:ext cx="5625000" cy="804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2018-2021 Progress</a:t>
            </a:r>
            <a:endParaRPr sz="3600"/>
          </a:p>
        </p:txBody>
      </p:sp>
      <p:sp>
        <p:nvSpPr>
          <p:cNvPr id="575" name="Google Shape;575;p36"/>
          <p:cNvSpPr txBox="1"/>
          <p:nvPr>
            <p:ph idx="1" type="subTitle"/>
          </p:nvPr>
        </p:nvSpPr>
        <p:spPr>
          <a:xfrm>
            <a:off x="685800" y="669500"/>
            <a:ext cx="7670700" cy="4473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Updated marketing materials and district website</a:t>
            </a:r>
            <a:endParaRPr/>
          </a:p>
          <a:p>
            <a:pPr indent="-355600" lvl="0" marL="457200" rtl="0" algn="l">
              <a:spcBef>
                <a:spcPts val="0"/>
              </a:spcBef>
              <a:spcAft>
                <a:spcPts val="0"/>
              </a:spcAft>
              <a:buSzPts val="2000"/>
              <a:buChar char="➢"/>
            </a:pPr>
            <a:r>
              <a:rPr lang="en"/>
              <a:t>Reached out to and shared promotional materials with local universities </a:t>
            </a:r>
            <a:endParaRPr/>
          </a:p>
          <a:p>
            <a:pPr indent="-355600" lvl="0" marL="457200" rtl="0" algn="l">
              <a:spcBef>
                <a:spcPts val="0"/>
              </a:spcBef>
              <a:spcAft>
                <a:spcPts val="0"/>
              </a:spcAft>
              <a:buSzPts val="2000"/>
              <a:buChar char="➢"/>
            </a:pPr>
            <a:r>
              <a:rPr lang="en"/>
              <a:t>Contacted HBCUs about establishing a partnership and scheduling visits </a:t>
            </a:r>
            <a:endParaRPr/>
          </a:p>
          <a:p>
            <a:pPr indent="-355600" lvl="0" marL="457200" rtl="0" algn="l">
              <a:spcBef>
                <a:spcPts val="0"/>
              </a:spcBef>
              <a:spcAft>
                <a:spcPts val="0"/>
              </a:spcAft>
              <a:buSzPts val="2000"/>
              <a:buChar char="➢"/>
            </a:pPr>
            <a:r>
              <a:rPr lang="en"/>
              <a:t>Attended job fairs at the Delaware Valley Coalition of Equity and Excellence, MCIU Diversity Fair and universities</a:t>
            </a:r>
            <a:endParaRPr/>
          </a:p>
          <a:p>
            <a:pPr indent="-355600" lvl="0" marL="457200" rtl="0" algn="l">
              <a:spcBef>
                <a:spcPts val="0"/>
              </a:spcBef>
              <a:spcAft>
                <a:spcPts val="0"/>
              </a:spcAft>
              <a:buSzPts val="2000"/>
              <a:buChar char="➢"/>
            </a:pPr>
            <a:r>
              <a:rPr lang="en"/>
              <a:t>Developed an EDU 100 course with colleges (dual purpose) for students interested in education as part of our “Hire Your Own” initiative </a:t>
            </a:r>
            <a:endParaRPr/>
          </a:p>
          <a:p>
            <a:pPr indent="-355600" lvl="0" marL="457200" rtl="0" algn="l">
              <a:spcBef>
                <a:spcPts val="0"/>
              </a:spcBef>
              <a:spcAft>
                <a:spcPts val="0"/>
              </a:spcAft>
              <a:buSzPts val="2000"/>
              <a:buChar char="➢"/>
            </a:pPr>
            <a:r>
              <a:rPr lang="en"/>
              <a:t>Joined the Delaware Valley Coalition of Equity and Excellence (trainings for CP members at UPenn)</a:t>
            </a:r>
            <a:endParaRPr/>
          </a:p>
          <a:p>
            <a:pPr indent="0" lvl="0" marL="457200" rtl="0" algn="l">
              <a:spcBef>
                <a:spcPts val="0"/>
              </a:spcBef>
              <a:spcAft>
                <a:spcPts val="0"/>
              </a:spcAft>
              <a:buNone/>
            </a:pPr>
            <a:r>
              <a:t/>
            </a:r>
            <a:endParaRPr/>
          </a:p>
        </p:txBody>
      </p:sp>
      <p:sp>
        <p:nvSpPr>
          <p:cNvPr id="576" name="Google Shape;576;p36"/>
          <p:cNvSpPr txBox="1"/>
          <p:nvPr>
            <p:ph idx="12" type="sldNum"/>
          </p:nvPr>
        </p:nvSpPr>
        <p:spPr>
          <a:xfrm>
            <a:off x="8556775" y="4752131"/>
            <a:ext cx="548700" cy="315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37"/>
          <p:cNvSpPr txBox="1"/>
          <p:nvPr>
            <p:ph type="ctrTitle"/>
          </p:nvPr>
        </p:nvSpPr>
        <p:spPr>
          <a:xfrm>
            <a:off x="685800" y="1021225"/>
            <a:ext cx="7918200" cy="87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Progress continued...</a:t>
            </a:r>
            <a:endParaRPr/>
          </a:p>
        </p:txBody>
      </p:sp>
      <p:sp>
        <p:nvSpPr>
          <p:cNvPr id="582" name="Google Shape;582;p37"/>
          <p:cNvSpPr txBox="1"/>
          <p:nvPr>
            <p:ph idx="1" type="subTitle"/>
          </p:nvPr>
        </p:nvSpPr>
        <p:spPr>
          <a:xfrm>
            <a:off x="685800" y="1021225"/>
            <a:ext cx="7583700" cy="4122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Educators have been receiving Implicit bias training by The Peace Center </a:t>
            </a:r>
            <a:endParaRPr/>
          </a:p>
          <a:p>
            <a:pPr indent="-355600" lvl="0" marL="457200" rtl="0" algn="l">
              <a:spcBef>
                <a:spcPts val="0"/>
              </a:spcBef>
              <a:spcAft>
                <a:spcPts val="0"/>
              </a:spcAft>
              <a:buSzPts val="2000"/>
              <a:buChar char="➢"/>
            </a:pPr>
            <a:r>
              <a:rPr lang="en"/>
              <a:t>Reviewed staff placement to diversify all schools</a:t>
            </a:r>
            <a:endParaRPr/>
          </a:p>
          <a:p>
            <a:pPr indent="-355600" lvl="0" marL="457200" rtl="0" algn="l">
              <a:spcBef>
                <a:spcPts val="0"/>
              </a:spcBef>
              <a:spcAft>
                <a:spcPts val="0"/>
              </a:spcAft>
              <a:buSzPts val="2000"/>
              <a:buChar char="➢"/>
            </a:pPr>
            <a:r>
              <a:rPr lang="en"/>
              <a:t>Annual conversations with students in cultural clubs at the high school about considering going into education</a:t>
            </a:r>
            <a:endParaRPr/>
          </a:p>
          <a:p>
            <a:pPr indent="-355600" lvl="0" marL="457200" rtl="0" algn="l">
              <a:spcBef>
                <a:spcPts val="0"/>
              </a:spcBef>
              <a:spcAft>
                <a:spcPts val="0"/>
              </a:spcAft>
              <a:buSzPts val="2000"/>
              <a:buChar char="➢"/>
            </a:pPr>
            <a:r>
              <a:rPr lang="en"/>
              <a:t>Hired diverse staff from June-September 2019: </a:t>
            </a:r>
            <a:endParaRPr/>
          </a:p>
          <a:p>
            <a:pPr indent="-355600" lvl="1" marL="914400" rtl="0" algn="l">
              <a:spcBef>
                <a:spcPts val="0"/>
              </a:spcBef>
              <a:spcAft>
                <a:spcPts val="0"/>
              </a:spcAft>
              <a:buSzPts val="2000"/>
              <a:buChar char="○"/>
            </a:pPr>
            <a:r>
              <a:rPr lang="en"/>
              <a:t>75% administrators (3 African American and 1 White)</a:t>
            </a:r>
            <a:endParaRPr/>
          </a:p>
          <a:p>
            <a:pPr indent="-355600" lvl="1" marL="914400" rtl="0" algn="l">
              <a:spcBef>
                <a:spcPts val="0"/>
              </a:spcBef>
              <a:spcAft>
                <a:spcPts val="0"/>
              </a:spcAft>
              <a:buSzPts val="2000"/>
              <a:buChar char="○"/>
            </a:pPr>
            <a:r>
              <a:rPr lang="en"/>
              <a:t>12% teachers (3 Asian, 3 AA, and 43 White)</a:t>
            </a:r>
            <a:endParaRPr/>
          </a:p>
          <a:p>
            <a:pPr indent="-355600" lvl="1" marL="914400" rtl="0" algn="l">
              <a:spcBef>
                <a:spcPts val="0"/>
              </a:spcBef>
              <a:spcAft>
                <a:spcPts val="0"/>
              </a:spcAft>
              <a:buSzPts val="2000"/>
              <a:buChar char="○"/>
            </a:pPr>
            <a:r>
              <a:rPr lang="en"/>
              <a:t>35.7% kindergarten hires (2 Asian, 3 AA, and 9 White)</a:t>
            </a:r>
            <a:endParaRPr/>
          </a:p>
        </p:txBody>
      </p:sp>
      <p:sp>
        <p:nvSpPr>
          <p:cNvPr id="583" name="Google Shape;583;p37"/>
          <p:cNvSpPr txBox="1"/>
          <p:nvPr>
            <p:ph idx="12" type="sldNum"/>
          </p:nvPr>
        </p:nvSpPr>
        <p:spPr>
          <a:xfrm>
            <a:off x="8556775" y="4752131"/>
            <a:ext cx="548700" cy="315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38"/>
          <p:cNvSpPr txBox="1"/>
          <p:nvPr>
            <p:ph type="ctrTitle"/>
          </p:nvPr>
        </p:nvSpPr>
        <p:spPr>
          <a:xfrm>
            <a:off x="364675" y="749200"/>
            <a:ext cx="8298000" cy="96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Goal 4 </a:t>
            </a:r>
            <a:r>
              <a:rPr b="1" lang="en" sz="1400">
                <a:solidFill>
                  <a:srgbClr val="FFFFFF"/>
                </a:solidFill>
              </a:rPr>
              <a:t>Increase student, staff and family</a:t>
            </a:r>
            <a:r>
              <a:rPr lang="en" sz="1400">
                <a:solidFill>
                  <a:srgbClr val="FFFFFF"/>
                </a:solidFill>
              </a:rPr>
              <a:t> </a:t>
            </a:r>
            <a:r>
              <a:rPr b="1" lang="en" sz="1400">
                <a:solidFill>
                  <a:srgbClr val="FFFFFF"/>
                </a:solidFill>
              </a:rPr>
              <a:t>engagement  in cultural proficiency efforts from a baseline to determined in the 2018-2019 school year as measured by the Hanover Climate Survey.</a:t>
            </a:r>
            <a:endParaRPr/>
          </a:p>
        </p:txBody>
      </p:sp>
      <p:sp>
        <p:nvSpPr>
          <p:cNvPr id="589" name="Google Shape;589;p38"/>
          <p:cNvSpPr txBox="1"/>
          <p:nvPr>
            <p:ph idx="1" type="subTitle"/>
          </p:nvPr>
        </p:nvSpPr>
        <p:spPr>
          <a:xfrm>
            <a:off x="364675" y="1976100"/>
            <a:ext cx="8192100" cy="31674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FFFFFF"/>
              </a:buClr>
              <a:buSzPts val="2000"/>
              <a:buChar char="●"/>
            </a:pPr>
            <a:r>
              <a:rPr lang="en">
                <a:solidFill>
                  <a:srgbClr val="FFFFFF"/>
                </a:solidFill>
              </a:rPr>
              <a:t>Implement the rubric and develop action sequences for each school.</a:t>
            </a:r>
            <a:endParaRPr>
              <a:solidFill>
                <a:srgbClr val="FFFFFF"/>
              </a:solidFill>
            </a:endParaRPr>
          </a:p>
          <a:p>
            <a:pPr indent="-355600" lvl="0" marL="457200" rtl="0" algn="l">
              <a:lnSpc>
                <a:spcPct val="115000"/>
              </a:lnSpc>
              <a:spcBef>
                <a:spcPts val="0"/>
              </a:spcBef>
              <a:spcAft>
                <a:spcPts val="0"/>
              </a:spcAft>
              <a:buClr>
                <a:srgbClr val="FFFFFF"/>
              </a:buClr>
              <a:buSzPts val="2000"/>
              <a:buChar char="●"/>
            </a:pPr>
            <a:r>
              <a:rPr lang="en">
                <a:solidFill>
                  <a:srgbClr val="FFFFFF"/>
                </a:solidFill>
              </a:rPr>
              <a:t>Present to Home and School Coordinating Council to support greater involvement of diverse families.</a:t>
            </a:r>
            <a:endParaRPr>
              <a:solidFill>
                <a:srgbClr val="FFFFFF"/>
              </a:solidFill>
            </a:endParaRPr>
          </a:p>
          <a:p>
            <a:pPr indent="-355600" lvl="0" marL="457200" rtl="0" algn="l">
              <a:lnSpc>
                <a:spcPct val="115000"/>
              </a:lnSpc>
              <a:spcBef>
                <a:spcPts val="0"/>
              </a:spcBef>
              <a:spcAft>
                <a:spcPts val="0"/>
              </a:spcAft>
              <a:buClr>
                <a:srgbClr val="FFFFFF"/>
              </a:buClr>
              <a:buSzPts val="2000"/>
              <a:buChar char="●"/>
            </a:pPr>
            <a:r>
              <a:rPr lang="en">
                <a:solidFill>
                  <a:srgbClr val="FFFFFF"/>
                </a:solidFill>
              </a:rPr>
              <a:t>Solicit</a:t>
            </a:r>
            <a:r>
              <a:rPr lang="en">
                <a:solidFill>
                  <a:srgbClr val="FFFFFF"/>
                </a:solidFill>
              </a:rPr>
              <a:t> parent and student input through a community symposium.</a:t>
            </a:r>
            <a:endParaRPr>
              <a:solidFill>
                <a:srgbClr val="FFFFFF"/>
              </a:solidFill>
            </a:endParaRPr>
          </a:p>
          <a:p>
            <a:pPr indent="-355600" lvl="0" marL="457200" rtl="0" algn="l">
              <a:lnSpc>
                <a:spcPct val="115000"/>
              </a:lnSpc>
              <a:spcBef>
                <a:spcPts val="0"/>
              </a:spcBef>
              <a:spcAft>
                <a:spcPts val="0"/>
              </a:spcAft>
              <a:buClr>
                <a:srgbClr val="FFFFFF"/>
              </a:buClr>
              <a:buSzPts val="2000"/>
              <a:buChar char="●"/>
            </a:pPr>
            <a:r>
              <a:rPr lang="en">
                <a:solidFill>
                  <a:srgbClr val="FFFFFF"/>
                </a:solidFill>
              </a:rPr>
              <a:t>Increase district policies and </a:t>
            </a:r>
            <a:r>
              <a:rPr lang="en">
                <a:solidFill>
                  <a:srgbClr val="FFFFFF"/>
                </a:solidFill>
              </a:rPr>
              <a:t>practices</a:t>
            </a:r>
            <a:r>
              <a:rPr lang="en">
                <a:solidFill>
                  <a:srgbClr val="FFFFFF"/>
                </a:solidFill>
              </a:rPr>
              <a:t>, especially related to the course selection, college readiness/applications, etc.</a:t>
            </a:r>
            <a:endParaRPr>
              <a:solidFill>
                <a:srgbClr val="FFFFFF"/>
              </a:solidFill>
            </a:endParaRPr>
          </a:p>
        </p:txBody>
      </p:sp>
      <p:sp>
        <p:nvSpPr>
          <p:cNvPr id="590" name="Google Shape;590;p38"/>
          <p:cNvSpPr txBox="1"/>
          <p:nvPr>
            <p:ph idx="12" type="sldNum"/>
          </p:nvPr>
        </p:nvSpPr>
        <p:spPr>
          <a:xfrm>
            <a:off x="8556775" y="4752131"/>
            <a:ext cx="548700" cy="315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39"/>
          <p:cNvSpPr txBox="1"/>
          <p:nvPr>
            <p:ph type="ctrTitle"/>
          </p:nvPr>
        </p:nvSpPr>
        <p:spPr>
          <a:xfrm>
            <a:off x="226675" y="0"/>
            <a:ext cx="8330100" cy="98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2018-2021 Progress</a:t>
            </a:r>
            <a:endParaRPr/>
          </a:p>
        </p:txBody>
      </p:sp>
      <p:sp>
        <p:nvSpPr>
          <p:cNvPr id="596" name="Google Shape;596;p39"/>
          <p:cNvSpPr txBox="1"/>
          <p:nvPr>
            <p:ph idx="1" type="subTitle"/>
          </p:nvPr>
        </p:nvSpPr>
        <p:spPr>
          <a:xfrm>
            <a:off x="256075" y="797025"/>
            <a:ext cx="8271300" cy="434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sz="1800">
                <a:solidFill>
                  <a:srgbClr val="FFFFFF"/>
                </a:solidFill>
              </a:rPr>
              <a:t>Created a Vision for Cultural Proficiency and Racial &amp; Ethnic Equity in North Penn</a:t>
            </a:r>
            <a:endParaRPr sz="18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Held C.A.R.E. (Conversations about Race and Ethnicity) Diversity Symposium November 2018</a:t>
            </a:r>
            <a:endParaRPr sz="18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Held a follow up to CARE Symposium- Parent Group presentation from Abington School district on March 7, 2019</a:t>
            </a:r>
            <a:endParaRPr sz="18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Held second Black History Oratorical Competition- February 2020</a:t>
            </a:r>
            <a:endParaRPr sz="18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Continued participation and partnering with International Spring Festival Committee</a:t>
            </a:r>
            <a:endParaRPr sz="18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Formation of Parent Group around equity- November 2019 and Parent classes for ESL families- February 2020</a:t>
            </a:r>
            <a:endParaRPr sz="1800">
              <a:solidFill>
                <a:srgbClr val="FFFFFF"/>
              </a:solidFill>
            </a:endParaRPr>
          </a:p>
          <a:p>
            <a:pPr indent="-342900" lvl="0" marL="457200" rtl="0" algn="l">
              <a:spcBef>
                <a:spcPts val="0"/>
              </a:spcBef>
              <a:spcAft>
                <a:spcPts val="0"/>
              </a:spcAft>
              <a:buClr>
                <a:srgbClr val="FFFFFF"/>
              </a:buClr>
              <a:buSzPts val="1800"/>
              <a:buChar char="➢"/>
            </a:pPr>
            <a:r>
              <a:rPr lang="en" sz="1800">
                <a:solidFill>
                  <a:srgbClr val="FFFFFF"/>
                </a:solidFill>
              </a:rPr>
              <a:t>Multi-level student groups participation (DVCEE, NAACP Mock Trial, Montgomery County Day in court, NPHS Cadre, and Student Ambassadors- CP group who meets with peers in the county)</a:t>
            </a:r>
            <a:endParaRPr sz="1800">
              <a:solidFill>
                <a:srgbClr val="FFFFFF"/>
              </a:solidFill>
            </a:endParaRPr>
          </a:p>
        </p:txBody>
      </p:sp>
      <p:sp>
        <p:nvSpPr>
          <p:cNvPr id="597" name="Google Shape;597;p39"/>
          <p:cNvSpPr txBox="1"/>
          <p:nvPr>
            <p:ph idx="12" type="sldNum"/>
          </p:nvPr>
        </p:nvSpPr>
        <p:spPr>
          <a:xfrm>
            <a:off x="8556775" y="4752131"/>
            <a:ext cx="548700" cy="315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40"/>
          <p:cNvSpPr txBox="1"/>
          <p:nvPr>
            <p:ph type="ctrTitle"/>
          </p:nvPr>
        </p:nvSpPr>
        <p:spPr>
          <a:xfrm>
            <a:off x="144375" y="199200"/>
            <a:ext cx="80946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Still working towards</a:t>
            </a:r>
            <a:r>
              <a:rPr lang="en"/>
              <a:t>...</a:t>
            </a:r>
            <a:r>
              <a:rPr lang="en"/>
              <a:t>.</a:t>
            </a:r>
            <a:endParaRPr/>
          </a:p>
        </p:txBody>
      </p:sp>
      <p:sp>
        <p:nvSpPr>
          <p:cNvPr id="603" name="Google Shape;603;p40"/>
          <p:cNvSpPr txBox="1"/>
          <p:nvPr>
            <p:ph idx="1" type="subTitle"/>
          </p:nvPr>
        </p:nvSpPr>
        <p:spPr>
          <a:xfrm>
            <a:off x="212400" y="1202525"/>
            <a:ext cx="8719200" cy="38649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Community partnerships</a:t>
            </a:r>
            <a:endParaRPr/>
          </a:p>
          <a:p>
            <a:pPr indent="-355600" lvl="0" marL="457200" rtl="0" algn="l">
              <a:spcBef>
                <a:spcPts val="0"/>
              </a:spcBef>
              <a:spcAft>
                <a:spcPts val="0"/>
              </a:spcAft>
              <a:buSzPts val="2000"/>
              <a:buChar char="●"/>
            </a:pPr>
            <a:r>
              <a:rPr lang="en"/>
              <a:t>Affinity Group Socials</a:t>
            </a:r>
            <a:endParaRPr/>
          </a:p>
          <a:p>
            <a:pPr indent="-355600" lvl="0" marL="457200" rtl="0" algn="l">
              <a:spcBef>
                <a:spcPts val="0"/>
              </a:spcBef>
              <a:spcAft>
                <a:spcPts val="0"/>
              </a:spcAft>
              <a:buSzPts val="2000"/>
              <a:buChar char="●"/>
            </a:pPr>
            <a:r>
              <a:rPr lang="en"/>
              <a:t>Training with Home and School Committees- modules</a:t>
            </a:r>
            <a:endParaRPr/>
          </a:p>
          <a:p>
            <a:pPr indent="-355600" lvl="0" marL="457200" rtl="0" algn="l">
              <a:spcBef>
                <a:spcPts val="0"/>
              </a:spcBef>
              <a:spcAft>
                <a:spcPts val="0"/>
              </a:spcAft>
              <a:buSzPts val="2000"/>
              <a:buChar char="●"/>
            </a:pPr>
            <a:r>
              <a:rPr lang="en"/>
              <a:t>Partnerships with other school districts- both with students and professionally </a:t>
            </a:r>
            <a:endParaRPr/>
          </a:p>
          <a:p>
            <a:pPr indent="-355600" lvl="0" marL="457200" rtl="0" algn="l">
              <a:spcBef>
                <a:spcPts val="0"/>
              </a:spcBef>
              <a:spcAft>
                <a:spcPts val="0"/>
              </a:spcAft>
              <a:buSzPts val="2000"/>
              <a:buChar char="●"/>
            </a:pPr>
            <a:r>
              <a:rPr lang="en"/>
              <a:t>Recommending that educators be a part of career days in middle schools</a:t>
            </a:r>
            <a:endParaRPr/>
          </a:p>
          <a:p>
            <a:pPr indent="-355600" lvl="0" marL="457200" rtl="0" algn="l">
              <a:spcBef>
                <a:spcPts val="0"/>
              </a:spcBef>
              <a:spcAft>
                <a:spcPts val="0"/>
              </a:spcAft>
              <a:buSzPts val="2000"/>
              <a:buChar char="●"/>
            </a:pPr>
            <a:r>
              <a:rPr lang="en"/>
              <a:t>Training support staff professionals on implicit bias</a:t>
            </a:r>
            <a:endParaRPr/>
          </a:p>
          <a:p>
            <a:pPr indent="-355600" lvl="0" marL="457200" rtl="0" algn="l">
              <a:spcBef>
                <a:spcPts val="0"/>
              </a:spcBef>
              <a:spcAft>
                <a:spcPts val="0"/>
              </a:spcAft>
              <a:buSzPts val="2000"/>
              <a:buChar char="●"/>
            </a:pPr>
            <a:r>
              <a:rPr lang="en"/>
              <a:t>Black History Month Videos 2021 and Oratorical Contest 21-22</a:t>
            </a:r>
            <a:endParaRPr/>
          </a:p>
          <a:p>
            <a:pPr indent="-355600" lvl="0" marL="457200" rtl="0" algn="l">
              <a:spcBef>
                <a:spcPts val="0"/>
              </a:spcBef>
              <a:spcAft>
                <a:spcPts val="0"/>
              </a:spcAft>
              <a:buSzPts val="2000"/>
              <a:buChar char="●"/>
            </a:pPr>
            <a:r>
              <a:rPr lang="en"/>
              <a:t>Improve elementary MTSS process</a:t>
            </a:r>
            <a:endParaRPr/>
          </a:p>
          <a:p>
            <a:pPr indent="-355600" lvl="0" marL="457200" rtl="0" algn="l">
              <a:spcBef>
                <a:spcPts val="0"/>
              </a:spcBef>
              <a:spcAft>
                <a:spcPts val="0"/>
              </a:spcAft>
              <a:buSzPts val="2000"/>
              <a:buChar char="●"/>
            </a:pPr>
            <a:r>
              <a:rPr lang="en"/>
              <a:t>Update the Middle School and High School Child Study process to be more aligned to MTSS</a:t>
            </a:r>
            <a:endParaRPr/>
          </a:p>
          <a:p>
            <a:pPr indent="0" lvl="0" marL="457200" rtl="0" algn="l">
              <a:spcBef>
                <a:spcPts val="0"/>
              </a:spcBef>
              <a:spcAft>
                <a:spcPts val="0"/>
              </a:spcAft>
              <a:buNone/>
            </a:pPr>
            <a:r>
              <a:t/>
            </a:r>
            <a:endParaRPr/>
          </a:p>
        </p:txBody>
      </p:sp>
      <p:sp>
        <p:nvSpPr>
          <p:cNvPr id="604" name="Google Shape;604;p40"/>
          <p:cNvSpPr txBox="1"/>
          <p:nvPr>
            <p:ph idx="12" type="sldNum"/>
          </p:nvPr>
        </p:nvSpPr>
        <p:spPr>
          <a:xfrm>
            <a:off x="8556775" y="4752131"/>
            <a:ext cx="548700" cy="315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41"/>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t/>
            </a:r>
            <a:endParaRPr/>
          </a:p>
        </p:txBody>
      </p:sp>
      <p:sp>
        <p:nvSpPr>
          <p:cNvPr id="610" name="Google Shape;610;p41"/>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
        <p:nvSpPr>
          <p:cNvPr id="611" name="Google Shape;611;p4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612" name="Google Shape;612;p41"/>
          <p:cNvPicPr preferRelativeResize="0"/>
          <p:nvPr/>
        </p:nvPicPr>
        <p:blipFill>
          <a:blip r:embed="rId3">
            <a:alphaModFix/>
          </a:blip>
          <a:stretch>
            <a:fillRect/>
          </a:stretch>
        </p:blipFill>
        <p:spPr>
          <a:xfrm>
            <a:off x="279233" y="114300"/>
            <a:ext cx="8564742" cy="4926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idx="1" type="body"/>
          </p:nvPr>
        </p:nvSpPr>
        <p:spPr>
          <a:xfrm>
            <a:off x="1446350" y="871950"/>
            <a:ext cx="6160200" cy="3399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b="1" sz="1400">
              <a:latin typeface="Montserrat"/>
              <a:ea typeface="Montserrat"/>
              <a:cs typeface="Montserrat"/>
              <a:sym typeface="Montserrat"/>
            </a:endParaRPr>
          </a:p>
          <a:p>
            <a:pPr indent="0" lvl="0" marL="0" rtl="0" algn="ctr">
              <a:lnSpc>
                <a:spcPct val="115000"/>
              </a:lnSpc>
              <a:spcBef>
                <a:spcPts val="0"/>
              </a:spcBef>
              <a:spcAft>
                <a:spcPts val="0"/>
              </a:spcAft>
              <a:buNone/>
            </a:pPr>
            <a:r>
              <a:t/>
            </a:r>
            <a:endParaRPr b="1" sz="1400">
              <a:latin typeface="Montserrat"/>
              <a:ea typeface="Montserrat"/>
              <a:cs typeface="Montserrat"/>
              <a:sym typeface="Montserrat"/>
            </a:endParaRPr>
          </a:p>
          <a:p>
            <a:pPr indent="0" lvl="0" marL="0" rtl="0" algn="ctr">
              <a:lnSpc>
                <a:spcPct val="115000"/>
              </a:lnSpc>
              <a:spcBef>
                <a:spcPts val="0"/>
              </a:spcBef>
              <a:spcAft>
                <a:spcPts val="0"/>
              </a:spcAft>
              <a:buNone/>
            </a:pPr>
            <a:r>
              <a:rPr b="1" lang="en" sz="1400">
                <a:latin typeface="Montserrat"/>
                <a:ea typeface="Montserrat"/>
                <a:cs typeface="Montserrat"/>
                <a:sym typeface="Montserrat"/>
              </a:rPr>
              <a:t>The North Penn School District seeks to develop students who embody its universal values of achievement, kindness, collaboration, </a:t>
            </a:r>
            <a:br>
              <a:rPr b="1" lang="en" sz="1400">
                <a:latin typeface="Montserrat"/>
                <a:ea typeface="Montserrat"/>
                <a:cs typeface="Montserrat"/>
                <a:sym typeface="Montserrat"/>
              </a:rPr>
            </a:br>
            <a:r>
              <a:rPr b="1" lang="en" sz="1400">
                <a:latin typeface="Montserrat"/>
                <a:ea typeface="Montserrat"/>
                <a:cs typeface="Montserrat"/>
                <a:sym typeface="Montserrat"/>
              </a:rPr>
              <a:t>respect, responsibility, resilience, and integrity.  Through an education that develops students both academically and emotionally, equitable opportunities, and a respect for human differences, members of the North Penn community will contribute meaningfully </a:t>
            </a:r>
            <a:br>
              <a:rPr b="1" lang="en" sz="1400">
                <a:latin typeface="Montserrat"/>
                <a:ea typeface="Montserrat"/>
                <a:cs typeface="Montserrat"/>
                <a:sym typeface="Montserrat"/>
              </a:rPr>
            </a:br>
            <a:r>
              <a:rPr b="1" lang="en" sz="1400">
                <a:latin typeface="Montserrat"/>
                <a:ea typeface="Montserrat"/>
                <a:cs typeface="Montserrat"/>
                <a:sym typeface="Montserrat"/>
              </a:rPr>
              <a:t>to their local and global  communities.</a:t>
            </a:r>
            <a:endParaRPr b="1" sz="1400">
              <a:latin typeface="Montserrat"/>
              <a:ea typeface="Montserrat"/>
              <a:cs typeface="Montserrat"/>
              <a:sym typeface="Montserrat"/>
            </a:endParaRPr>
          </a:p>
          <a:p>
            <a:pPr indent="0" lvl="0" marL="0" rtl="0" algn="l">
              <a:spcBef>
                <a:spcPts val="600"/>
              </a:spcBef>
              <a:spcAft>
                <a:spcPts val="0"/>
              </a:spcAft>
              <a:buNone/>
            </a:pPr>
            <a:r>
              <a:t/>
            </a:r>
            <a:endParaRPr sz="1400"/>
          </a:p>
        </p:txBody>
      </p:sp>
      <p:sp>
        <p:nvSpPr>
          <p:cNvPr id="130" name="Google Shape;130;p24"/>
          <p:cNvSpPr txBox="1"/>
          <p:nvPr>
            <p:ph type="title"/>
          </p:nvPr>
        </p:nvSpPr>
        <p:spPr>
          <a:xfrm>
            <a:off x="457200" y="585603"/>
            <a:ext cx="8229600" cy="54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North Penn’s Vision</a:t>
            </a:r>
            <a:endParaRPr/>
          </a:p>
        </p:txBody>
      </p:sp>
      <p:sp>
        <p:nvSpPr>
          <p:cNvPr id="131" name="Google Shape;131;p24"/>
          <p:cNvSpPr txBox="1"/>
          <p:nvPr>
            <p:ph idx="12" type="sldNum"/>
          </p:nvPr>
        </p:nvSpPr>
        <p:spPr>
          <a:xfrm>
            <a:off x="8556775" y="4752131"/>
            <a:ext cx="548700" cy="315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ctrTitle"/>
          </p:nvPr>
        </p:nvSpPr>
        <p:spPr>
          <a:xfrm>
            <a:off x="819900" y="584801"/>
            <a:ext cx="7047000" cy="4505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000">
                <a:solidFill>
                  <a:schemeClr val="lt1"/>
                </a:solidFill>
                <a:latin typeface="Roboto Slab"/>
                <a:ea typeface="Roboto Slab"/>
                <a:cs typeface="Roboto Slab"/>
                <a:sym typeface="Roboto Slab"/>
              </a:rPr>
              <a:t> Cultural Proficiency and Equity </a:t>
            </a:r>
            <a:endParaRPr sz="3000">
              <a:solidFill>
                <a:schemeClr val="lt1"/>
              </a:solidFill>
              <a:latin typeface="Roboto Slab"/>
              <a:ea typeface="Roboto Slab"/>
              <a:cs typeface="Roboto Slab"/>
              <a:sym typeface="Roboto Slab"/>
            </a:endParaRPr>
          </a:p>
          <a:p>
            <a:pPr indent="0" lvl="0" marL="0" rtl="0" algn="l">
              <a:lnSpc>
                <a:spcPct val="100000"/>
              </a:lnSpc>
              <a:spcBef>
                <a:spcPts val="0"/>
              </a:spcBef>
              <a:spcAft>
                <a:spcPts val="0"/>
              </a:spcAft>
              <a:buNone/>
            </a:pPr>
            <a:r>
              <a:t/>
            </a:r>
            <a:endParaRPr sz="3000">
              <a:solidFill>
                <a:schemeClr val="lt1"/>
              </a:solidFill>
              <a:latin typeface="Roboto Slab"/>
              <a:ea typeface="Roboto Slab"/>
              <a:cs typeface="Roboto Slab"/>
              <a:sym typeface="Roboto Slab"/>
            </a:endParaRPr>
          </a:p>
          <a:p>
            <a:pPr indent="0" lvl="0" marL="0" rtl="0" algn="l">
              <a:spcBef>
                <a:spcPts val="0"/>
              </a:spcBef>
              <a:spcAft>
                <a:spcPts val="0"/>
              </a:spcAft>
              <a:buNone/>
            </a:pPr>
            <a:r>
              <a:rPr b="1" lang="en" sz="1800">
                <a:solidFill>
                  <a:schemeClr val="lt1"/>
                </a:solidFill>
                <a:latin typeface="Roboto"/>
                <a:ea typeface="Roboto"/>
                <a:cs typeface="Roboto"/>
                <a:sym typeface="Roboto"/>
              </a:rPr>
              <a:t>Objective:</a:t>
            </a:r>
            <a:r>
              <a:rPr lang="en" sz="1800">
                <a:solidFill>
                  <a:schemeClr val="lt1"/>
                </a:solidFill>
                <a:latin typeface="Roboto"/>
                <a:ea typeface="Roboto"/>
                <a:cs typeface="Roboto"/>
                <a:sym typeface="Roboto"/>
              </a:rPr>
              <a:t>  NP administrators, teachers, and staff will continue on their journey to becoming culturally proficient educators by achieving our district goals, providing students with supports to be successful learners, and taking the initiative to enhance their professional and personal growth in this work.</a:t>
            </a:r>
            <a:endParaRPr sz="1800">
              <a:solidFill>
                <a:schemeClr val="lt1"/>
              </a:solidFill>
              <a:latin typeface="Roboto"/>
              <a:ea typeface="Roboto"/>
              <a:cs typeface="Roboto"/>
              <a:sym typeface="Roboto"/>
            </a:endParaRPr>
          </a:p>
          <a:p>
            <a:pPr indent="0" lvl="0" marL="0" rtl="0" algn="l">
              <a:spcBef>
                <a:spcPts val="1600"/>
              </a:spcBef>
              <a:spcAft>
                <a:spcPts val="0"/>
              </a:spcAft>
              <a:buNone/>
            </a:pPr>
            <a:r>
              <a:t/>
            </a:r>
            <a:endParaRPr sz="1800">
              <a:solidFill>
                <a:schemeClr val="lt1"/>
              </a:solidFill>
              <a:latin typeface="Roboto"/>
              <a:ea typeface="Roboto"/>
              <a:cs typeface="Roboto"/>
              <a:sym typeface="Roboto"/>
            </a:endParaRPr>
          </a:p>
          <a:p>
            <a:pPr indent="0" lvl="0" marL="0" rtl="0" algn="l">
              <a:spcBef>
                <a:spcPts val="1600"/>
              </a:spcBef>
              <a:spcAft>
                <a:spcPts val="0"/>
              </a:spcAft>
              <a:buNone/>
            </a:pPr>
            <a:r>
              <a:t/>
            </a:r>
            <a:endParaRPr sz="1800">
              <a:solidFill>
                <a:schemeClr val="lt1"/>
              </a:solidFill>
              <a:latin typeface="Roboto"/>
              <a:ea typeface="Roboto"/>
              <a:cs typeface="Roboto"/>
              <a:sym typeface="Roboto"/>
            </a:endParaRPr>
          </a:p>
          <a:p>
            <a:pPr indent="0" lvl="0" marL="0" rtl="0" algn="l">
              <a:lnSpc>
                <a:spcPct val="100000"/>
              </a:lnSpc>
              <a:spcBef>
                <a:spcPts val="1600"/>
              </a:spcBef>
              <a:spcAft>
                <a:spcPts val="0"/>
              </a:spcAft>
              <a:buNone/>
            </a:pPr>
            <a:r>
              <a:t/>
            </a:r>
            <a:endParaRPr sz="3000">
              <a:solidFill>
                <a:schemeClr val="lt1"/>
              </a:solidFill>
              <a:latin typeface="Roboto Slab"/>
              <a:ea typeface="Roboto Slab"/>
              <a:cs typeface="Roboto Slab"/>
              <a:sym typeface="Roboto Slab"/>
            </a:endParaRPr>
          </a:p>
        </p:txBody>
      </p:sp>
      <p:pic>
        <p:nvPicPr>
          <p:cNvPr id="137" name="Google Shape;137;p25"/>
          <p:cNvPicPr preferRelativeResize="0"/>
          <p:nvPr/>
        </p:nvPicPr>
        <p:blipFill>
          <a:blip r:embed="rId3">
            <a:alphaModFix/>
          </a:blip>
          <a:stretch>
            <a:fillRect/>
          </a:stretch>
        </p:blipFill>
        <p:spPr>
          <a:xfrm>
            <a:off x="2551825" y="3059225"/>
            <a:ext cx="3820400" cy="2084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type="ctrTitle"/>
          </p:nvPr>
        </p:nvSpPr>
        <p:spPr>
          <a:xfrm>
            <a:off x="501450" y="215450"/>
            <a:ext cx="8372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Voices of Empowerment</a:t>
            </a:r>
            <a:endParaRPr/>
          </a:p>
        </p:txBody>
      </p:sp>
      <p:sp>
        <p:nvSpPr>
          <p:cNvPr id="143" name="Google Shape;143;p26"/>
          <p:cNvSpPr txBox="1"/>
          <p:nvPr>
            <p:ph idx="1" type="subTitle"/>
          </p:nvPr>
        </p:nvSpPr>
        <p:spPr>
          <a:xfrm>
            <a:off x="980775" y="1457375"/>
            <a:ext cx="6971100" cy="78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2100">
                <a:latin typeface="Roboto"/>
                <a:ea typeface="Roboto"/>
                <a:cs typeface="Roboto"/>
                <a:sym typeface="Roboto"/>
              </a:rPr>
              <a:t>The VOE is a student club that celebrates diversity and is dedicated to racial justice and lifting the BIPOC (Black, Indigenous, People of Color) voices in our school and district. We aim to empower our members to find their voices, support one another and use their power for positive change!</a:t>
            </a:r>
            <a:endParaRPr b="0" sz="2100">
              <a:latin typeface="Roboto"/>
              <a:ea typeface="Roboto"/>
              <a:cs typeface="Roboto"/>
              <a:sym typeface="Roboto"/>
            </a:endParaRPr>
          </a:p>
          <a:p>
            <a:pPr indent="0" lvl="0" marL="0" rtl="0" algn="l">
              <a:lnSpc>
                <a:spcPct val="115000"/>
              </a:lnSpc>
              <a:spcBef>
                <a:spcPts val="1600"/>
              </a:spcBef>
              <a:spcAft>
                <a:spcPts val="0"/>
              </a:spcAft>
              <a:buNone/>
            </a:pPr>
            <a:r>
              <a:rPr b="0" lang="en" sz="2100">
                <a:latin typeface="Roboto"/>
                <a:ea typeface="Roboto"/>
                <a:cs typeface="Roboto"/>
                <a:sym typeface="Roboto"/>
              </a:rPr>
              <a:t>Led by Mrs. Bernardini and a group of student leaders across the district. </a:t>
            </a:r>
            <a:endParaRPr b="0" sz="2100">
              <a:latin typeface="Roboto"/>
              <a:ea typeface="Roboto"/>
              <a:cs typeface="Roboto"/>
              <a:sym typeface="Roboto"/>
            </a:endParaRPr>
          </a:p>
          <a:p>
            <a:pPr indent="0" lvl="0" marL="0" rtl="0" algn="l">
              <a:spcBef>
                <a:spcPts val="1600"/>
              </a:spcBef>
              <a:spcAft>
                <a:spcPts val="0"/>
              </a:spcAft>
              <a:buNone/>
            </a:pPr>
            <a:r>
              <a:t/>
            </a:r>
            <a:endParaRPr b="0" sz="1500">
              <a:solidFill>
                <a:srgbClr val="00FFFF"/>
              </a:solidFill>
              <a:latin typeface="Roboto"/>
              <a:ea typeface="Roboto"/>
              <a:cs typeface="Roboto"/>
              <a:sym typeface="Roboto"/>
            </a:endParaRPr>
          </a:p>
          <a:p>
            <a:pPr indent="0" lvl="0" marL="0" rtl="0" algn="l">
              <a:spcBef>
                <a:spcPts val="0"/>
              </a:spcBef>
              <a:spcAft>
                <a:spcPts val="0"/>
              </a:spcAft>
              <a:buNone/>
            </a:pPr>
            <a:r>
              <a:t/>
            </a:r>
            <a:endParaRPr/>
          </a:p>
        </p:txBody>
      </p:sp>
      <p:sp>
        <p:nvSpPr>
          <p:cNvPr id="144" name="Google Shape;144;p26"/>
          <p:cNvSpPr txBox="1"/>
          <p:nvPr>
            <p:ph idx="12" type="sldNum"/>
          </p:nvPr>
        </p:nvSpPr>
        <p:spPr>
          <a:xfrm>
            <a:off x="8556775" y="4752131"/>
            <a:ext cx="548700" cy="315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type="ctrTitle"/>
          </p:nvPr>
        </p:nvSpPr>
        <p:spPr>
          <a:xfrm>
            <a:off x="555300" y="127950"/>
            <a:ext cx="79575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300"/>
              <a:t>Affinity Groups and Allyship</a:t>
            </a:r>
            <a:r>
              <a:rPr lang="en"/>
              <a:t> </a:t>
            </a:r>
            <a:endParaRPr/>
          </a:p>
        </p:txBody>
      </p:sp>
      <p:sp>
        <p:nvSpPr>
          <p:cNvPr id="150" name="Google Shape;150;p27"/>
          <p:cNvSpPr txBox="1"/>
          <p:nvPr>
            <p:ph idx="1" type="subTitle"/>
          </p:nvPr>
        </p:nvSpPr>
        <p:spPr>
          <a:xfrm>
            <a:off x="610650" y="1287750"/>
            <a:ext cx="28713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FFFFFF"/>
                </a:solidFill>
                <a:latin typeface="Arial"/>
                <a:ea typeface="Arial"/>
                <a:cs typeface="Arial"/>
                <a:sym typeface="Arial"/>
              </a:rPr>
              <a:t>We all have different things in common and have different needs.  We are all here because collectively we believe in racial justice. </a:t>
            </a:r>
            <a:endParaRPr sz="1400">
              <a:solidFill>
                <a:srgbClr val="FFFFFF"/>
              </a:solidFill>
              <a:latin typeface="Arial"/>
              <a:ea typeface="Arial"/>
              <a:cs typeface="Arial"/>
              <a:sym typeface="Arial"/>
            </a:endParaRPr>
          </a:p>
          <a:p>
            <a:pPr indent="0" lvl="0" marL="0" rtl="0" algn="l">
              <a:spcBef>
                <a:spcPts val="0"/>
              </a:spcBef>
              <a:spcAft>
                <a:spcPts val="0"/>
              </a:spcAft>
              <a:buNone/>
            </a:pPr>
            <a:r>
              <a:t/>
            </a:r>
            <a:endParaRPr sz="1400">
              <a:solidFill>
                <a:srgbClr val="FFFFFF"/>
              </a:solidFill>
              <a:latin typeface="Arial"/>
              <a:ea typeface="Arial"/>
              <a:cs typeface="Arial"/>
              <a:sym typeface="Arial"/>
            </a:endParaRPr>
          </a:p>
          <a:p>
            <a:pPr indent="0" lvl="0" marL="0" rtl="0" algn="l">
              <a:spcBef>
                <a:spcPts val="0"/>
              </a:spcBef>
              <a:spcAft>
                <a:spcPts val="0"/>
              </a:spcAft>
              <a:buNone/>
            </a:pPr>
            <a:r>
              <a:rPr lang="en" sz="1400">
                <a:solidFill>
                  <a:srgbClr val="FFFFFF"/>
                </a:solidFill>
                <a:latin typeface="Arial"/>
                <a:ea typeface="Arial"/>
                <a:cs typeface="Arial"/>
                <a:sym typeface="Arial"/>
              </a:rPr>
              <a:t>But we all enter these conversations from different paths, so it is important we allow for time apart in small groups to reflect and discuss how these issues impact our group and what we can do to help achieve the collective goals we have.</a:t>
            </a:r>
            <a:endParaRPr sz="1400">
              <a:solidFill>
                <a:srgbClr val="FFFFFF"/>
              </a:solidFill>
              <a:latin typeface="Arial"/>
              <a:ea typeface="Arial"/>
              <a:cs typeface="Arial"/>
              <a:sym typeface="Arial"/>
            </a:endParaRPr>
          </a:p>
          <a:p>
            <a:pPr indent="0" lvl="0" marL="0" rtl="0" algn="l">
              <a:spcBef>
                <a:spcPts val="0"/>
              </a:spcBef>
              <a:spcAft>
                <a:spcPts val="0"/>
              </a:spcAft>
              <a:buNone/>
            </a:pPr>
            <a:r>
              <a:t/>
            </a:r>
            <a:endParaRPr>
              <a:solidFill>
                <a:srgbClr val="FFFFFF"/>
              </a:solidFill>
            </a:endParaRPr>
          </a:p>
        </p:txBody>
      </p:sp>
      <p:sp>
        <p:nvSpPr>
          <p:cNvPr id="151" name="Google Shape;151;p27"/>
          <p:cNvSpPr txBox="1"/>
          <p:nvPr>
            <p:ph idx="12" type="sldNum"/>
          </p:nvPr>
        </p:nvSpPr>
        <p:spPr>
          <a:xfrm>
            <a:off x="8556775" y="4752131"/>
            <a:ext cx="548700" cy="315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2" name="Google Shape;152;p27"/>
          <p:cNvPicPr preferRelativeResize="0"/>
          <p:nvPr/>
        </p:nvPicPr>
        <p:blipFill>
          <a:blip r:embed="rId3">
            <a:alphaModFix/>
          </a:blip>
          <a:stretch>
            <a:fillRect/>
          </a:stretch>
        </p:blipFill>
        <p:spPr>
          <a:xfrm>
            <a:off x="3690625" y="1429925"/>
            <a:ext cx="5155999" cy="2708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idx="12" type="sldNum"/>
          </p:nvPr>
        </p:nvSpPr>
        <p:spPr>
          <a:xfrm>
            <a:off x="7566175" y="4752131"/>
            <a:ext cx="548700" cy="315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8" name="Google Shape;158;p28"/>
          <p:cNvSpPr/>
          <p:nvPr/>
        </p:nvSpPr>
        <p:spPr>
          <a:xfrm>
            <a:off x="786300" y="1566975"/>
            <a:ext cx="1735500" cy="1666200"/>
          </a:xfrm>
          <a:prstGeom prst="ellipse">
            <a:avLst/>
          </a:prstGeom>
          <a:noFill/>
          <a:ln cap="flat" cmpd="sng" w="114300">
            <a:solidFill>
              <a:srgbClr val="B8762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8"/>
          <p:cNvSpPr/>
          <p:nvPr/>
        </p:nvSpPr>
        <p:spPr>
          <a:xfrm>
            <a:off x="2027850" y="919625"/>
            <a:ext cx="1735500" cy="1666200"/>
          </a:xfrm>
          <a:prstGeom prst="ellipse">
            <a:avLst/>
          </a:prstGeom>
          <a:noFill/>
          <a:ln cap="flat" cmpd="sng" w="114300">
            <a:solidFill>
              <a:srgbClr val="7F6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8"/>
          <p:cNvSpPr/>
          <p:nvPr/>
        </p:nvSpPr>
        <p:spPr>
          <a:xfrm>
            <a:off x="1404750" y="2585825"/>
            <a:ext cx="1735500" cy="1666200"/>
          </a:xfrm>
          <a:prstGeom prst="ellipse">
            <a:avLst/>
          </a:prstGeom>
          <a:noFill/>
          <a:ln cap="flat" cmpd="sng" w="114300">
            <a:solidFill>
              <a:srgbClr val="6344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8"/>
          <p:cNvSpPr/>
          <p:nvPr/>
        </p:nvSpPr>
        <p:spPr>
          <a:xfrm>
            <a:off x="2873625" y="2585825"/>
            <a:ext cx="1735500" cy="1666200"/>
          </a:xfrm>
          <a:prstGeom prst="ellipse">
            <a:avLst/>
          </a:prstGeom>
          <a:noFill/>
          <a:ln cap="flat" cmpd="sng" w="114300">
            <a:solidFill>
              <a:srgbClr val="F8D4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8"/>
          <p:cNvSpPr/>
          <p:nvPr/>
        </p:nvSpPr>
        <p:spPr>
          <a:xfrm>
            <a:off x="3212825" y="1566975"/>
            <a:ext cx="1735500" cy="1666200"/>
          </a:xfrm>
          <a:prstGeom prst="ellipse">
            <a:avLst/>
          </a:prstGeom>
          <a:noFill/>
          <a:ln cap="flat" cmpd="sng" w="1143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8"/>
          <p:cNvSpPr txBox="1"/>
          <p:nvPr/>
        </p:nvSpPr>
        <p:spPr>
          <a:xfrm>
            <a:off x="1468000" y="3315600"/>
            <a:ext cx="16065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FFFFFF"/>
                </a:solidFill>
                <a:latin typeface="Lora"/>
                <a:ea typeface="Lora"/>
                <a:cs typeface="Lora"/>
                <a:sym typeface="Lora"/>
              </a:rPr>
              <a:t>Connection</a:t>
            </a:r>
            <a:endParaRPr sz="1700">
              <a:solidFill>
                <a:srgbClr val="FFFFFF"/>
              </a:solidFill>
              <a:latin typeface="Lora"/>
              <a:ea typeface="Lora"/>
              <a:cs typeface="Lora"/>
              <a:sym typeface="Lora"/>
            </a:endParaRPr>
          </a:p>
        </p:txBody>
      </p:sp>
      <p:sp>
        <p:nvSpPr>
          <p:cNvPr id="164" name="Google Shape;164;p28"/>
          <p:cNvSpPr txBox="1"/>
          <p:nvPr/>
        </p:nvSpPr>
        <p:spPr>
          <a:xfrm>
            <a:off x="3226900" y="3342200"/>
            <a:ext cx="16065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FFFFFF"/>
                </a:solidFill>
                <a:latin typeface="Lora"/>
                <a:ea typeface="Lora"/>
                <a:cs typeface="Lora"/>
                <a:sym typeface="Lora"/>
              </a:rPr>
              <a:t>Celebration</a:t>
            </a:r>
            <a:endParaRPr sz="1700">
              <a:solidFill>
                <a:srgbClr val="FFFFFF"/>
              </a:solidFill>
              <a:latin typeface="Lora"/>
              <a:ea typeface="Lora"/>
              <a:cs typeface="Lora"/>
              <a:sym typeface="Lora"/>
            </a:endParaRPr>
          </a:p>
        </p:txBody>
      </p:sp>
      <p:sp>
        <p:nvSpPr>
          <p:cNvPr id="165" name="Google Shape;165;p28"/>
          <p:cNvSpPr txBox="1"/>
          <p:nvPr/>
        </p:nvSpPr>
        <p:spPr>
          <a:xfrm>
            <a:off x="3666925" y="1950125"/>
            <a:ext cx="14670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FFFFFF"/>
                </a:solidFill>
                <a:latin typeface="Lora"/>
                <a:ea typeface="Lora"/>
                <a:cs typeface="Lora"/>
                <a:sym typeface="Lora"/>
              </a:rPr>
              <a:t>Education/Awareness</a:t>
            </a:r>
            <a:endParaRPr sz="1700">
              <a:solidFill>
                <a:srgbClr val="FFFFFF"/>
              </a:solidFill>
              <a:latin typeface="Lora"/>
              <a:ea typeface="Lora"/>
              <a:cs typeface="Lora"/>
              <a:sym typeface="Lora"/>
            </a:endParaRPr>
          </a:p>
        </p:txBody>
      </p:sp>
      <p:sp>
        <p:nvSpPr>
          <p:cNvPr id="166" name="Google Shape;166;p28"/>
          <p:cNvSpPr txBox="1"/>
          <p:nvPr/>
        </p:nvSpPr>
        <p:spPr>
          <a:xfrm>
            <a:off x="1114725" y="2132300"/>
            <a:ext cx="16065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FFFFFF"/>
                </a:solidFill>
                <a:latin typeface="Lora"/>
                <a:ea typeface="Lora"/>
                <a:cs typeface="Lora"/>
                <a:sym typeface="Lora"/>
              </a:rPr>
              <a:t>Service</a:t>
            </a:r>
            <a:endParaRPr sz="1700">
              <a:solidFill>
                <a:srgbClr val="FFFFFF"/>
              </a:solidFill>
              <a:latin typeface="Lora"/>
              <a:ea typeface="Lora"/>
              <a:cs typeface="Lora"/>
              <a:sym typeface="Lora"/>
            </a:endParaRPr>
          </a:p>
        </p:txBody>
      </p:sp>
      <p:sp>
        <p:nvSpPr>
          <p:cNvPr id="167" name="Google Shape;167;p28"/>
          <p:cNvSpPr txBox="1"/>
          <p:nvPr/>
        </p:nvSpPr>
        <p:spPr>
          <a:xfrm>
            <a:off x="2332625" y="1167150"/>
            <a:ext cx="13077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FFFFFF"/>
                </a:solidFill>
                <a:latin typeface="Lora"/>
                <a:ea typeface="Lora"/>
                <a:cs typeface="Lora"/>
                <a:sym typeface="Lora"/>
              </a:rPr>
              <a:t>Activism/Advocacy</a:t>
            </a:r>
            <a:endParaRPr sz="1700">
              <a:solidFill>
                <a:srgbClr val="FFFFFF"/>
              </a:solidFill>
              <a:latin typeface="Lora"/>
              <a:ea typeface="Lora"/>
              <a:cs typeface="Lora"/>
              <a:sym typeface="Lora"/>
            </a:endParaRPr>
          </a:p>
        </p:txBody>
      </p:sp>
      <p:grpSp>
        <p:nvGrpSpPr>
          <p:cNvPr id="168" name="Google Shape;168;p28"/>
          <p:cNvGrpSpPr/>
          <p:nvPr/>
        </p:nvGrpSpPr>
        <p:grpSpPr>
          <a:xfrm>
            <a:off x="4916511" y="1606685"/>
            <a:ext cx="3479076" cy="3205864"/>
            <a:chOff x="1292661" y="1707110"/>
            <a:chExt cx="3479076" cy="3205864"/>
          </a:xfrm>
        </p:grpSpPr>
        <p:sp>
          <p:nvSpPr>
            <p:cNvPr id="169" name="Google Shape;169;p28"/>
            <p:cNvSpPr/>
            <p:nvPr/>
          </p:nvSpPr>
          <p:spPr>
            <a:xfrm>
              <a:off x="1292661" y="4702378"/>
              <a:ext cx="3479076" cy="210596"/>
            </a:xfrm>
            <a:custGeom>
              <a:rect b="b" l="l" r="r" t="t"/>
              <a:pathLst>
                <a:path extrusionOk="0" h="18753" w="309802">
                  <a:moveTo>
                    <a:pt x="154901" y="1"/>
                  </a:moveTo>
                  <a:cubicBezTo>
                    <a:pt x="113812" y="1"/>
                    <a:pt x="74415" y="989"/>
                    <a:pt x="45363" y="2751"/>
                  </a:cubicBezTo>
                  <a:cubicBezTo>
                    <a:pt x="16312" y="4501"/>
                    <a:pt x="1" y="6894"/>
                    <a:pt x="1" y="9383"/>
                  </a:cubicBezTo>
                  <a:cubicBezTo>
                    <a:pt x="1" y="11859"/>
                    <a:pt x="16312" y="14252"/>
                    <a:pt x="45363" y="16003"/>
                  </a:cubicBezTo>
                  <a:cubicBezTo>
                    <a:pt x="74415" y="17765"/>
                    <a:pt x="113812" y="18753"/>
                    <a:pt x="154901" y="18753"/>
                  </a:cubicBezTo>
                  <a:cubicBezTo>
                    <a:pt x="195977" y="18753"/>
                    <a:pt x="235387" y="17765"/>
                    <a:pt x="264438" y="16003"/>
                  </a:cubicBezTo>
                  <a:cubicBezTo>
                    <a:pt x="293478" y="14252"/>
                    <a:pt x="309801" y="11859"/>
                    <a:pt x="309801" y="9383"/>
                  </a:cubicBezTo>
                  <a:cubicBezTo>
                    <a:pt x="309801" y="6894"/>
                    <a:pt x="293478" y="4501"/>
                    <a:pt x="264438" y="2751"/>
                  </a:cubicBezTo>
                  <a:cubicBezTo>
                    <a:pt x="235387" y="989"/>
                    <a:pt x="195977" y="1"/>
                    <a:pt x="154901" y="1"/>
                  </a:cubicBezTo>
                  <a:close/>
                </a:path>
              </a:pathLst>
            </a:custGeom>
            <a:solidFill>
              <a:srgbClr val="E9E5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0" name="Google Shape;170;p28"/>
            <p:cNvGrpSpPr/>
            <p:nvPr/>
          </p:nvGrpSpPr>
          <p:grpSpPr>
            <a:xfrm>
              <a:off x="1399685" y="1707110"/>
              <a:ext cx="3265010" cy="3091978"/>
              <a:chOff x="176800" y="-680600"/>
              <a:chExt cx="7268500" cy="6883300"/>
            </a:xfrm>
          </p:grpSpPr>
          <p:sp>
            <p:nvSpPr>
              <p:cNvPr id="171" name="Google Shape;171;p28"/>
              <p:cNvSpPr/>
              <p:nvPr/>
            </p:nvSpPr>
            <p:spPr>
              <a:xfrm>
                <a:off x="2420225" y="5720150"/>
                <a:ext cx="183375" cy="212975"/>
              </a:xfrm>
              <a:custGeom>
                <a:rect b="b" l="l" r="r" t="t"/>
                <a:pathLst>
                  <a:path extrusionOk="0" h="8519" w="7335">
                    <a:moveTo>
                      <a:pt x="2377" y="0"/>
                    </a:moveTo>
                    <a:cubicBezTo>
                      <a:pt x="1539" y="0"/>
                      <a:pt x="711" y="155"/>
                      <a:pt x="1" y="573"/>
                    </a:cubicBezTo>
                    <a:lnTo>
                      <a:pt x="1" y="7836"/>
                    </a:lnTo>
                    <a:cubicBezTo>
                      <a:pt x="1108" y="8293"/>
                      <a:pt x="2291" y="8518"/>
                      <a:pt x="3544" y="8518"/>
                    </a:cubicBezTo>
                    <a:cubicBezTo>
                      <a:pt x="4216" y="8518"/>
                      <a:pt x="4909" y="8453"/>
                      <a:pt x="5620" y="8324"/>
                    </a:cubicBezTo>
                    <a:lnTo>
                      <a:pt x="7335" y="1311"/>
                    </a:lnTo>
                    <a:cubicBezTo>
                      <a:pt x="7335" y="1311"/>
                      <a:pt x="4811" y="0"/>
                      <a:pt x="2377"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8"/>
              <p:cNvSpPr/>
              <p:nvPr/>
            </p:nvSpPr>
            <p:spPr>
              <a:xfrm>
                <a:off x="3463225" y="5744800"/>
                <a:ext cx="183375" cy="209950"/>
              </a:xfrm>
              <a:custGeom>
                <a:rect b="b" l="l" r="r" t="t"/>
                <a:pathLst>
                  <a:path extrusionOk="0" h="8398" w="7335">
                    <a:moveTo>
                      <a:pt x="4949" y="0"/>
                    </a:moveTo>
                    <a:cubicBezTo>
                      <a:pt x="2517" y="0"/>
                      <a:pt x="0" y="1302"/>
                      <a:pt x="0" y="1302"/>
                    </a:cubicBezTo>
                    <a:lnTo>
                      <a:pt x="846" y="8398"/>
                    </a:lnTo>
                    <a:lnTo>
                      <a:pt x="6287" y="7921"/>
                    </a:lnTo>
                    <a:lnTo>
                      <a:pt x="7334" y="575"/>
                    </a:lnTo>
                    <a:cubicBezTo>
                      <a:pt x="6621" y="156"/>
                      <a:pt x="5790" y="0"/>
                      <a:pt x="4949"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8"/>
              <p:cNvSpPr/>
              <p:nvPr/>
            </p:nvSpPr>
            <p:spPr>
              <a:xfrm>
                <a:off x="2401175" y="2727850"/>
                <a:ext cx="1430275" cy="3086125"/>
              </a:xfrm>
              <a:custGeom>
                <a:rect b="b" l="l" r="r" t="t"/>
                <a:pathLst>
                  <a:path extrusionOk="0" h="123445" w="57211">
                    <a:moveTo>
                      <a:pt x="53579" y="0"/>
                    </a:moveTo>
                    <a:lnTo>
                      <a:pt x="7466" y="1298"/>
                    </a:lnTo>
                    <a:lnTo>
                      <a:pt x="1" y="120837"/>
                    </a:lnTo>
                    <a:lnTo>
                      <a:pt x="8752" y="122289"/>
                    </a:lnTo>
                    <a:lnTo>
                      <a:pt x="28469" y="16764"/>
                    </a:lnTo>
                    <a:cubicBezTo>
                      <a:pt x="28469" y="16764"/>
                      <a:pt x="29855" y="16653"/>
                      <a:pt x="31199" y="16653"/>
                    </a:cubicBezTo>
                    <a:cubicBezTo>
                      <a:pt x="31871" y="16653"/>
                      <a:pt x="32533" y="16681"/>
                      <a:pt x="33005" y="16764"/>
                    </a:cubicBezTo>
                    <a:lnTo>
                      <a:pt x="41935" y="123444"/>
                    </a:lnTo>
                    <a:lnTo>
                      <a:pt x="50257" y="122003"/>
                    </a:lnTo>
                    <a:cubicBezTo>
                      <a:pt x="50257" y="122003"/>
                      <a:pt x="57210" y="41208"/>
                      <a:pt x="53579"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8"/>
              <p:cNvSpPr/>
              <p:nvPr/>
            </p:nvSpPr>
            <p:spPr>
              <a:xfrm>
                <a:off x="2578575" y="3171500"/>
                <a:ext cx="456925" cy="2444525"/>
              </a:xfrm>
              <a:custGeom>
                <a:rect b="b" l="l" r="r" t="t"/>
                <a:pathLst>
                  <a:path extrusionOk="0" h="97781" w="18277">
                    <a:moveTo>
                      <a:pt x="17892" y="1"/>
                    </a:moveTo>
                    <a:cubicBezTo>
                      <a:pt x="17725" y="1"/>
                      <a:pt x="17571" y="124"/>
                      <a:pt x="17539" y="304"/>
                    </a:cubicBezTo>
                    <a:lnTo>
                      <a:pt x="37" y="97352"/>
                    </a:lnTo>
                    <a:cubicBezTo>
                      <a:pt x="1" y="97554"/>
                      <a:pt x="132" y="97733"/>
                      <a:pt x="322" y="97769"/>
                    </a:cubicBezTo>
                    <a:cubicBezTo>
                      <a:pt x="346" y="97780"/>
                      <a:pt x="370" y="97780"/>
                      <a:pt x="382" y="97780"/>
                    </a:cubicBezTo>
                    <a:cubicBezTo>
                      <a:pt x="560" y="97780"/>
                      <a:pt x="715" y="97661"/>
                      <a:pt x="739" y="97483"/>
                    </a:cubicBezTo>
                    <a:lnTo>
                      <a:pt x="18241" y="423"/>
                    </a:lnTo>
                    <a:cubicBezTo>
                      <a:pt x="18277" y="233"/>
                      <a:pt x="18146" y="42"/>
                      <a:pt x="17955" y="7"/>
                    </a:cubicBezTo>
                    <a:cubicBezTo>
                      <a:pt x="17934" y="3"/>
                      <a:pt x="17913" y="1"/>
                      <a:pt x="17892"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8"/>
              <p:cNvSpPr/>
              <p:nvPr/>
            </p:nvSpPr>
            <p:spPr>
              <a:xfrm>
                <a:off x="3106925" y="2777825"/>
                <a:ext cx="146775" cy="288175"/>
              </a:xfrm>
              <a:custGeom>
                <a:rect b="b" l="l" r="r" t="t"/>
                <a:pathLst>
                  <a:path extrusionOk="0" h="11527" w="5871">
                    <a:moveTo>
                      <a:pt x="5503" y="1"/>
                    </a:moveTo>
                    <a:cubicBezTo>
                      <a:pt x="5321" y="1"/>
                      <a:pt x="5155" y="140"/>
                      <a:pt x="5132" y="323"/>
                    </a:cubicBezTo>
                    <a:lnTo>
                      <a:pt x="4406" y="8217"/>
                    </a:lnTo>
                    <a:cubicBezTo>
                      <a:pt x="4275" y="9693"/>
                      <a:pt x="3060" y="10801"/>
                      <a:pt x="1572" y="10801"/>
                    </a:cubicBezTo>
                    <a:lnTo>
                      <a:pt x="358" y="10801"/>
                    </a:lnTo>
                    <a:cubicBezTo>
                      <a:pt x="155" y="10801"/>
                      <a:pt x="0" y="10967"/>
                      <a:pt x="0" y="11158"/>
                    </a:cubicBezTo>
                    <a:cubicBezTo>
                      <a:pt x="0" y="11360"/>
                      <a:pt x="155" y="11527"/>
                      <a:pt x="358" y="11527"/>
                    </a:cubicBezTo>
                    <a:lnTo>
                      <a:pt x="1572" y="11527"/>
                    </a:lnTo>
                    <a:cubicBezTo>
                      <a:pt x="3429" y="11527"/>
                      <a:pt x="4965" y="10134"/>
                      <a:pt x="5132" y="8276"/>
                    </a:cubicBezTo>
                    <a:lnTo>
                      <a:pt x="5858" y="394"/>
                    </a:lnTo>
                    <a:cubicBezTo>
                      <a:pt x="5870" y="192"/>
                      <a:pt x="5727" y="13"/>
                      <a:pt x="5525" y="2"/>
                    </a:cubicBezTo>
                    <a:cubicBezTo>
                      <a:pt x="5518" y="1"/>
                      <a:pt x="5510" y="1"/>
                      <a:pt x="5503"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8"/>
              <p:cNvSpPr/>
              <p:nvPr/>
            </p:nvSpPr>
            <p:spPr>
              <a:xfrm>
                <a:off x="3296525" y="3170100"/>
                <a:ext cx="209275" cy="2478075"/>
              </a:xfrm>
              <a:custGeom>
                <a:rect b="b" l="l" r="r" t="t"/>
                <a:pathLst>
                  <a:path extrusionOk="0" h="99123" w="8371">
                    <a:moveTo>
                      <a:pt x="387" y="1"/>
                    </a:moveTo>
                    <a:cubicBezTo>
                      <a:pt x="374" y="1"/>
                      <a:pt x="360" y="1"/>
                      <a:pt x="346" y="3"/>
                    </a:cubicBezTo>
                    <a:cubicBezTo>
                      <a:pt x="156" y="15"/>
                      <a:pt x="1" y="193"/>
                      <a:pt x="13" y="384"/>
                    </a:cubicBezTo>
                    <a:lnTo>
                      <a:pt x="7633" y="98789"/>
                    </a:lnTo>
                    <a:cubicBezTo>
                      <a:pt x="7645" y="98979"/>
                      <a:pt x="7799" y="99122"/>
                      <a:pt x="7990" y="99122"/>
                    </a:cubicBezTo>
                    <a:lnTo>
                      <a:pt x="8026" y="99122"/>
                    </a:lnTo>
                    <a:cubicBezTo>
                      <a:pt x="8216" y="99110"/>
                      <a:pt x="8371" y="98932"/>
                      <a:pt x="8347" y="98729"/>
                    </a:cubicBezTo>
                    <a:lnTo>
                      <a:pt x="739" y="336"/>
                    </a:lnTo>
                    <a:cubicBezTo>
                      <a:pt x="728" y="148"/>
                      <a:pt x="572" y="1"/>
                      <a:pt x="387"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8"/>
              <p:cNvSpPr/>
              <p:nvPr/>
            </p:nvSpPr>
            <p:spPr>
              <a:xfrm>
                <a:off x="2618775" y="2702850"/>
                <a:ext cx="253025" cy="363150"/>
              </a:xfrm>
              <a:custGeom>
                <a:rect b="b" l="l" r="r" t="t"/>
                <a:pathLst>
                  <a:path extrusionOk="0" h="14526" w="10121">
                    <a:moveTo>
                      <a:pt x="9513" y="0"/>
                    </a:moveTo>
                    <a:cubicBezTo>
                      <a:pt x="9311" y="12"/>
                      <a:pt x="9156" y="167"/>
                      <a:pt x="9156" y="369"/>
                    </a:cubicBezTo>
                    <a:cubicBezTo>
                      <a:pt x="9394" y="11383"/>
                      <a:pt x="691" y="13716"/>
                      <a:pt x="310" y="13811"/>
                    </a:cubicBezTo>
                    <a:cubicBezTo>
                      <a:pt x="119" y="13859"/>
                      <a:pt x="0" y="14061"/>
                      <a:pt x="60" y="14252"/>
                    </a:cubicBezTo>
                    <a:cubicBezTo>
                      <a:pt x="95" y="14419"/>
                      <a:pt x="238" y="14526"/>
                      <a:pt x="405" y="14526"/>
                    </a:cubicBezTo>
                    <a:cubicBezTo>
                      <a:pt x="429" y="14526"/>
                      <a:pt x="465" y="14514"/>
                      <a:pt x="488" y="14514"/>
                    </a:cubicBezTo>
                    <a:cubicBezTo>
                      <a:pt x="584" y="14490"/>
                      <a:pt x="10121" y="11954"/>
                      <a:pt x="9882" y="357"/>
                    </a:cubicBezTo>
                    <a:cubicBezTo>
                      <a:pt x="9882" y="155"/>
                      <a:pt x="9716" y="0"/>
                      <a:pt x="9525"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8"/>
              <p:cNvSpPr/>
              <p:nvPr/>
            </p:nvSpPr>
            <p:spPr>
              <a:xfrm>
                <a:off x="3533175" y="2702850"/>
                <a:ext cx="181875" cy="305700"/>
              </a:xfrm>
              <a:custGeom>
                <a:rect b="b" l="l" r="r" t="t"/>
                <a:pathLst>
                  <a:path extrusionOk="0" h="12228" w="7275">
                    <a:moveTo>
                      <a:pt x="369" y="0"/>
                    </a:moveTo>
                    <a:cubicBezTo>
                      <a:pt x="179" y="0"/>
                      <a:pt x="12" y="167"/>
                      <a:pt x="12" y="369"/>
                    </a:cubicBezTo>
                    <a:cubicBezTo>
                      <a:pt x="0" y="9466"/>
                      <a:pt x="6668" y="12180"/>
                      <a:pt x="6739" y="12204"/>
                    </a:cubicBezTo>
                    <a:cubicBezTo>
                      <a:pt x="6775" y="12228"/>
                      <a:pt x="6822" y="12228"/>
                      <a:pt x="6870" y="12228"/>
                    </a:cubicBezTo>
                    <a:cubicBezTo>
                      <a:pt x="7013" y="12228"/>
                      <a:pt x="7144" y="12145"/>
                      <a:pt x="7203" y="12002"/>
                    </a:cubicBezTo>
                    <a:cubicBezTo>
                      <a:pt x="7275" y="11823"/>
                      <a:pt x="7180" y="11609"/>
                      <a:pt x="7001" y="11537"/>
                    </a:cubicBezTo>
                    <a:cubicBezTo>
                      <a:pt x="6739" y="11442"/>
                      <a:pt x="726" y="8954"/>
                      <a:pt x="738" y="369"/>
                    </a:cubicBezTo>
                    <a:cubicBezTo>
                      <a:pt x="738" y="167"/>
                      <a:pt x="572" y="0"/>
                      <a:pt x="369"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8"/>
              <p:cNvSpPr/>
              <p:nvPr/>
            </p:nvSpPr>
            <p:spPr>
              <a:xfrm>
                <a:off x="1881775" y="5855325"/>
                <a:ext cx="719450" cy="347375"/>
              </a:xfrm>
              <a:custGeom>
                <a:rect b="b" l="l" r="r" t="t"/>
                <a:pathLst>
                  <a:path extrusionOk="0" h="13895" w="28778">
                    <a:moveTo>
                      <a:pt x="20777" y="0"/>
                    </a:moveTo>
                    <a:cubicBezTo>
                      <a:pt x="20777" y="0"/>
                      <a:pt x="15478" y="2810"/>
                      <a:pt x="13693" y="4477"/>
                    </a:cubicBezTo>
                    <a:cubicBezTo>
                      <a:pt x="13693" y="4477"/>
                      <a:pt x="7513" y="5620"/>
                      <a:pt x="3322" y="8084"/>
                    </a:cubicBezTo>
                    <a:cubicBezTo>
                      <a:pt x="1786" y="8989"/>
                      <a:pt x="691" y="10454"/>
                      <a:pt x="227" y="12132"/>
                    </a:cubicBezTo>
                    <a:cubicBezTo>
                      <a:pt x="84" y="12704"/>
                      <a:pt x="0" y="13287"/>
                      <a:pt x="0" y="13895"/>
                    </a:cubicBezTo>
                    <a:lnTo>
                      <a:pt x="27409" y="13895"/>
                    </a:lnTo>
                    <a:cubicBezTo>
                      <a:pt x="27468" y="13311"/>
                      <a:pt x="27551" y="12728"/>
                      <a:pt x="27635" y="12132"/>
                    </a:cubicBezTo>
                    <a:cubicBezTo>
                      <a:pt x="28123" y="8584"/>
                      <a:pt x="28778" y="4870"/>
                      <a:pt x="27635" y="976"/>
                    </a:cubicBezTo>
                    <a:cubicBezTo>
                      <a:pt x="27635" y="976"/>
                      <a:pt x="27077" y="1159"/>
                      <a:pt x="26020" y="1159"/>
                    </a:cubicBezTo>
                    <a:cubicBezTo>
                      <a:pt x="24855" y="1159"/>
                      <a:pt x="23081" y="937"/>
                      <a:pt x="20777" y="0"/>
                    </a:cubicBezTo>
                    <a:close/>
                  </a:path>
                </a:pathLst>
              </a:custGeom>
              <a:solidFill>
                <a:srgbClr val="FC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8"/>
              <p:cNvSpPr/>
              <p:nvPr/>
            </p:nvSpPr>
            <p:spPr>
              <a:xfrm>
                <a:off x="2021075" y="5975875"/>
                <a:ext cx="240225" cy="54175"/>
              </a:xfrm>
              <a:custGeom>
                <a:rect b="b" l="l" r="r" t="t"/>
                <a:pathLst>
                  <a:path extrusionOk="0" h="2167" w="9609">
                    <a:moveTo>
                      <a:pt x="4263" y="0"/>
                    </a:moveTo>
                    <a:cubicBezTo>
                      <a:pt x="1727" y="12"/>
                      <a:pt x="0" y="2167"/>
                      <a:pt x="0" y="2167"/>
                    </a:cubicBezTo>
                    <a:lnTo>
                      <a:pt x="2001" y="1357"/>
                    </a:lnTo>
                    <a:cubicBezTo>
                      <a:pt x="2001" y="1357"/>
                      <a:pt x="2855" y="1031"/>
                      <a:pt x="4307" y="1031"/>
                    </a:cubicBezTo>
                    <a:cubicBezTo>
                      <a:pt x="4652" y="1031"/>
                      <a:pt x="5032" y="1050"/>
                      <a:pt x="5442" y="1095"/>
                    </a:cubicBezTo>
                    <a:cubicBezTo>
                      <a:pt x="6418" y="1215"/>
                      <a:pt x="7216" y="1500"/>
                      <a:pt x="7775" y="1750"/>
                    </a:cubicBezTo>
                    <a:cubicBezTo>
                      <a:pt x="8134" y="1922"/>
                      <a:pt x="8521" y="2010"/>
                      <a:pt x="8913" y="2010"/>
                    </a:cubicBezTo>
                    <a:cubicBezTo>
                      <a:pt x="9145" y="2010"/>
                      <a:pt x="9378" y="1979"/>
                      <a:pt x="9609" y="1917"/>
                    </a:cubicBezTo>
                    <a:cubicBezTo>
                      <a:pt x="9609" y="1917"/>
                      <a:pt x="7775" y="0"/>
                      <a:pt x="4263"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8"/>
              <p:cNvSpPr/>
              <p:nvPr/>
            </p:nvSpPr>
            <p:spPr>
              <a:xfrm>
                <a:off x="2108000" y="5949075"/>
                <a:ext cx="239925" cy="53900"/>
              </a:xfrm>
              <a:custGeom>
                <a:rect b="b" l="l" r="r" t="t"/>
                <a:pathLst>
                  <a:path extrusionOk="0" h="2156" w="9597">
                    <a:moveTo>
                      <a:pt x="4251" y="1"/>
                    </a:moveTo>
                    <a:cubicBezTo>
                      <a:pt x="1726" y="1"/>
                      <a:pt x="0" y="2156"/>
                      <a:pt x="0" y="2156"/>
                    </a:cubicBezTo>
                    <a:lnTo>
                      <a:pt x="2000" y="1358"/>
                    </a:lnTo>
                    <a:cubicBezTo>
                      <a:pt x="2000" y="1358"/>
                      <a:pt x="2846" y="1027"/>
                      <a:pt x="4285" y="1027"/>
                    </a:cubicBezTo>
                    <a:cubicBezTo>
                      <a:pt x="4636" y="1027"/>
                      <a:pt x="5023" y="1047"/>
                      <a:pt x="5441" y="1096"/>
                    </a:cubicBezTo>
                    <a:cubicBezTo>
                      <a:pt x="6406" y="1203"/>
                      <a:pt x="7215" y="1501"/>
                      <a:pt x="7763" y="1751"/>
                    </a:cubicBezTo>
                    <a:cubicBezTo>
                      <a:pt x="8127" y="1914"/>
                      <a:pt x="8514" y="1999"/>
                      <a:pt x="8902" y="1999"/>
                    </a:cubicBezTo>
                    <a:cubicBezTo>
                      <a:pt x="9135" y="1999"/>
                      <a:pt x="9368" y="1968"/>
                      <a:pt x="9597" y="1906"/>
                    </a:cubicBezTo>
                    <a:cubicBezTo>
                      <a:pt x="9597" y="1906"/>
                      <a:pt x="7775" y="1"/>
                      <a:pt x="4251"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8"/>
              <p:cNvSpPr/>
              <p:nvPr/>
            </p:nvSpPr>
            <p:spPr>
              <a:xfrm>
                <a:off x="2197275" y="5917825"/>
                <a:ext cx="240250" cy="53900"/>
              </a:xfrm>
              <a:custGeom>
                <a:rect b="b" l="l" r="r" t="t"/>
                <a:pathLst>
                  <a:path extrusionOk="0" h="2156" w="9610">
                    <a:moveTo>
                      <a:pt x="4263" y="0"/>
                    </a:moveTo>
                    <a:cubicBezTo>
                      <a:pt x="1727" y="0"/>
                      <a:pt x="1" y="2155"/>
                      <a:pt x="1" y="2155"/>
                    </a:cubicBezTo>
                    <a:lnTo>
                      <a:pt x="2013" y="1358"/>
                    </a:lnTo>
                    <a:cubicBezTo>
                      <a:pt x="2013" y="1358"/>
                      <a:pt x="2859" y="1027"/>
                      <a:pt x="4292" y="1027"/>
                    </a:cubicBezTo>
                    <a:cubicBezTo>
                      <a:pt x="4641" y="1027"/>
                      <a:pt x="5026" y="1047"/>
                      <a:pt x="5442" y="1096"/>
                    </a:cubicBezTo>
                    <a:cubicBezTo>
                      <a:pt x="6418" y="1203"/>
                      <a:pt x="7216" y="1501"/>
                      <a:pt x="7776" y="1751"/>
                    </a:cubicBezTo>
                    <a:cubicBezTo>
                      <a:pt x="8132" y="1914"/>
                      <a:pt x="8517" y="1999"/>
                      <a:pt x="8906" y="1999"/>
                    </a:cubicBezTo>
                    <a:cubicBezTo>
                      <a:pt x="9141" y="1999"/>
                      <a:pt x="9377" y="1968"/>
                      <a:pt x="9609" y="1905"/>
                    </a:cubicBezTo>
                    <a:cubicBezTo>
                      <a:pt x="9609" y="1905"/>
                      <a:pt x="7776" y="0"/>
                      <a:pt x="4263"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8"/>
              <p:cNvSpPr/>
              <p:nvPr/>
            </p:nvSpPr>
            <p:spPr>
              <a:xfrm>
                <a:off x="1881775" y="6158625"/>
                <a:ext cx="690875" cy="44075"/>
              </a:xfrm>
              <a:custGeom>
                <a:rect b="b" l="l" r="r" t="t"/>
                <a:pathLst>
                  <a:path extrusionOk="0" h="1763" w="27635">
                    <a:moveTo>
                      <a:pt x="227" y="0"/>
                    </a:moveTo>
                    <a:cubicBezTo>
                      <a:pt x="84" y="572"/>
                      <a:pt x="0" y="1155"/>
                      <a:pt x="0" y="1763"/>
                    </a:cubicBezTo>
                    <a:lnTo>
                      <a:pt x="27409" y="1763"/>
                    </a:lnTo>
                    <a:cubicBezTo>
                      <a:pt x="27468" y="1179"/>
                      <a:pt x="27551" y="596"/>
                      <a:pt x="27635"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8"/>
              <p:cNvSpPr/>
              <p:nvPr/>
            </p:nvSpPr>
            <p:spPr>
              <a:xfrm>
                <a:off x="3440600" y="5867525"/>
                <a:ext cx="538775" cy="335175"/>
              </a:xfrm>
              <a:custGeom>
                <a:rect b="b" l="l" r="r" t="t"/>
                <a:pathLst>
                  <a:path extrusionOk="0" h="13407" w="21551">
                    <a:moveTo>
                      <a:pt x="7620" y="0"/>
                    </a:moveTo>
                    <a:cubicBezTo>
                      <a:pt x="6902" y="536"/>
                      <a:pt x="5466" y="680"/>
                      <a:pt x="4132" y="680"/>
                    </a:cubicBezTo>
                    <a:cubicBezTo>
                      <a:pt x="2593" y="680"/>
                      <a:pt x="1191" y="488"/>
                      <a:pt x="1191" y="488"/>
                    </a:cubicBezTo>
                    <a:cubicBezTo>
                      <a:pt x="0" y="5287"/>
                      <a:pt x="500" y="9418"/>
                      <a:pt x="965" y="11644"/>
                    </a:cubicBezTo>
                    <a:cubicBezTo>
                      <a:pt x="1191" y="12764"/>
                      <a:pt x="1417" y="13407"/>
                      <a:pt x="1417" y="13407"/>
                    </a:cubicBezTo>
                    <a:lnTo>
                      <a:pt x="21503" y="13407"/>
                    </a:lnTo>
                    <a:cubicBezTo>
                      <a:pt x="21551" y="12776"/>
                      <a:pt x="21527" y="12192"/>
                      <a:pt x="21455" y="11644"/>
                    </a:cubicBezTo>
                    <a:cubicBezTo>
                      <a:pt x="20705" y="5715"/>
                      <a:pt x="13669" y="4144"/>
                      <a:pt x="13669" y="4144"/>
                    </a:cubicBezTo>
                    <a:cubicBezTo>
                      <a:pt x="9513" y="560"/>
                      <a:pt x="7620" y="0"/>
                      <a:pt x="7620" y="0"/>
                    </a:cubicBezTo>
                    <a:close/>
                  </a:path>
                </a:pathLst>
              </a:custGeom>
              <a:solidFill>
                <a:srgbClr val="FC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8"/>
              <p:cNvSpPr/>
              <p:nvPr/>
            </p:nvSpPr>
            <p:spPr>
              <a:xfrm>
                <a:off x="3717125" y="5980025"/>
                <a:ext cx="189925" cy="53900"/>
              </a:xfrm>
              <a:custGeom>
                <a:rect b="b" l="l" r="r" t="t"/>
                <a:pathLst>
                  <a:path extrusionOk="0" h="2156" w="7597">
                    <a:moveTo>
                      <a:pt x="4239" y="1"/>
                    </a:moveTo>
                    <a:cubicBezTo>
                      <a:pt x="1453" y="1"/>
                      <a:pt x="0" y="1906"/>
                      <a:pt x="0" y="1906"/>
                    </a:cubicBezTo>
                    <a:cubicBezTo>
                      <a:pt x="184" y="1968"/>
                      <a:pt x="371" y="1999"/>
                      <a:pt x="556" y="1999"/>
                    </a:cubicBezTo>
                    <a:cubicBezTo>
                      <a:pt x="865" y="1999"/>
                      <a:pt x="1170" y="1914"/>
                      <a:pt x="1453" y="1751"/>
                    </a:cubicBezTo>
                    <a:cubicBezTo>
                      <a:pt x="1893" y="1501"/>
                      <a:pt x="2524" y="1203"/>
                      <a:pt x="3298" y="1096"/>
                    </a:cubicBezTo>
                    <a:cubicBezTo>
                      <a:pt x="3628" y="1047"/>
                      <a:pt x="3932" y="1027"/>
                      <a:pt x="4209" y="1027"/>
                    </a:cubicBezTo>
                    <a:cubicBezTo>
                      <a:pt x="5344" y="1027"/>
                      <a:pt x="6013" y="1358"/>
                      <a:pt x="6013" y="1358"/>
                    </a:cubicBezTo>
                    <a:lnTo>
                      <a:pt x="7596" y="2156"/>
                    </a:lnTo>
                    <a:cubicBezTo>
                      <a:pt x="7596" y="2156"/>
                      <a:pt x="6239" y="1"/>
                      <a:pt x="4239"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8"/>
              <p:cNvSpPr/>
              <p:nvPr/>
            </p:nvSpPr>
            <p:spPr>
              <a:xfrm>
                <a:off x="3654025" y="5952950"/>
                <a:ext cx="189925" cy="53900"/>
              </a:xfrm>
              <a:custGeom>
                <a:rect b="b" l="l" r="r" t="t"/>
                <a:pathLst>
                  <a:path extrusionOk="0" h="2156" w="7597">
                    <a:moveTo>
                      <a:pt x="4227" y="0"/>
                    </a:moveTo>
                    <a:cubicBezTo>
                      <a:pt x="1441" y="0"/>
                      <a:pt x="0" y="1917"/>
                      <a:pt x="0" y="1917"/>
                    </a:cubicBezTo>
                    <a:cubicBezTo>
                      <a:pt x="182" y="1979"/>
                      <a:pt x="367" y="2010"/>
                      <a:pt x="551" y="2010"/>
                    </a:cubicBezTo>
                    <a:cubicBezTo>
                      <a:pt x="861" y="2010"/>
                      <a:pt x="1169" y="1922"/>
                      <a:pt x="1453" y="1751"/>
                    </a:cubicBezTo>
                    <a:cubicBezTo>
                      <a:pt x="1881" y="1500"/>
                      <a:pt x="2524" y="1215"/>
                      <a:pt x="3286" y="1096"/>
                    </a:cubicBezTo>
                    <a:cubicBezTo>
                      <a:pt x="3611" y="1050"/>
                      <a:pt x="3912" y="1031"/>
                      <a:pt x="4186" y="1031"/>
                    </a:cubicBezTo>
                    <a:cubicBezTo>
                      <a:pt x="5337" y="1031"/>
                      <a:pt x="6013" y="1358"/>
                      <a:pt x="6013" y="1358"/>
                    </a:cubicBezTo>
                    <a:lnTo>
                      <a:pt x="7596" y="2155"/>
                    </a:lnTo>
                    <a:cubicBezTo>
                      <a:pt x="7596" y="2155"/>
                      <a:pt x="6227" y="0"/>
                      <a:pt x="4227"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8"/>
              <p:cNvSpPr/>
              <p:nvPr/>
            </p:nvSpPr>
            <p:spPr>
              <a:xfrm>
                <a:off x="3605200" y="5921975"/>
                <a:ext cx="189925" cy="53925"/>
              </a:xfrm>
              <a:custGeom>
                <a:rect b="b" l="l" r="r" t="t"/>
                <a:pathLst>
                  <a:path extrusionOk="0" h="2157" w="7597">
                    <a:moveTo>
                      <a:pt x="4201" y="1"/>
                    </a:moveTo>
                    <a:cubicBezTo>
                      <a:pt x="1444" y="1"/>
                      <a:pt x="1" y="1906"/>
                      <a:pt x="1" y="1906"/>
                    </a:cubicBezTo>
                    <a:cubicBezTo>
                      <a:pt x="184" y="1969"/>
                      <a:pt x="371" y="1999"/>
                      <a:pt x="557" y="1999"/>
                    </a:cubicBezTo>
                    <a:cubicBezTo>
                      <a:pt x="865" y="1999"/>
                      <a:pt x="1171" y="1915"/>
                      <a:pt x="1453" y="1751"/>
                    </a:cubicBezTo>
                    <a:cubicBezTo>
                      <a:pt x="1894" y="1489"/>
                      <a:pt x="2525" y="1204"/>
                      <a:pt x="3287" y="1096"/>
                    </a:cubicBezTo>
                    <a:cubicBezTo>
                      <a:pt x="3625" y="1046"/>
                      <a:pt x="3937" y="1026"/>
                      <a:pt x="4219" y="1026"/>
                    </a:cubicBezTo>
                    <a:cubicBezTo>
                      <a:pt x="5350" y="1026"/>
                      <a:pt x="6013" y="1346"/>
                      <a:pt x="6013" y="1346"/>
                    </a:cubicBezTo>
                    <a:lnTo>
                      <a:pt x="7597" y="2156"/>
                    </a:lnTo>
                    <a:cubicBezTo>
                      <a:pt x="7597" y="2156"/>
                      <a:pt x="6239" y="1"/>
                      <a:pt x="4227" y="1"/>
                    </a:cubicBezTo>
                    <a:cubicBezTo>
                      <a:pt x="4219" y="1"/>
                      <a:pt x="4210" y="1"/>
                      <a:pt x="4201"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8"/>
              <p:cNvSpPr/>
              <p:nvPr/>
            </p:nvSpPr>
            <p:spPr>
              <a:xfrm>
                <a:off x="3464700" y="6158625"/>
                <a:ext cx="514675" cy="44075"/>
              </a:xfrm>
              <a:custGeom>
                <a:rect b="b" l="l" r="r" t="t"/>
                <a:pathLst>
                  <a:path extrusionOk="0" h="1763" w="20587">
                    <a:moveTo>
                      <a:pt x="1" y="0"/>
                    </a:moveTo>
                    <a:cubicBezTo>
                      <a:pt x="227" y="1120"/>
                      <a:pt x="453" y="1763"/>
                      <a:pt x="453" y="1763"/>
                    </a:cubicBezTo>
                    <a:lnTo>
                      <a:pt x="20539" y="1763"/>
                    </a:lnTo>
                    <a:cubicBezTo>
                      <a:pt x="20587" y="1132"/>
                      <a:pt x="20563" y="548"/>
                      <a:pt x="20491"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8"/>
              <p:cNvSpPr/>
              <p:nvPr/>
            </p:nvSpPr>
            <p:spPr>
              <a:xfrm>
                <a:off x="2574725" y="603175"/>
                <a:ext cx="1195400" cy="2249900"/>
              </a:xfrm>
              <a:custGeom>
                <a:rect b="b" l="l" r="r" t="t"/>
                <a:pathLst>
                  <a:path extrusionOk="0" h="89996" w="47816">
                    <a:moveTo>
                      <a:pt x="16966" y="1"/>
                    </a:moveTo>
                    <a:lnTo>
                      <a:pt x="14419" y="894"/>
                    </a:lnTo>
                    <a:lnTo>
                      <a:pt x="14061" y="1025"/>
                    </a:lnTo>
                    <a:lnTo>
                      <a:pt x="691" y="5716"/>
                    </a:lnTo>
                    <a:lnTo>
                      <a:pt x="0" y="49126"/>
                    </a:lnTo>
                    <a:lnTo>
                      <a:pt x="453" y="87309"/>
                    </a:lnTo>
                    <a:cubicBezTo>
                      <a:pt x="3179" y="89155"/>
                      <a:pt x="8489" y="89595"/>
                      <a:pt x="14061" y="89750"/>
                    </a:cubicBezTo>
                    <a:cubicBezTo>
                      <a:pt x="15073" y="89786"/>
                      <a:pt x="16109" y="89821"/>
                      <a:pt x="17157" y="89869"/>
                    </a:cubicBezTo>
                    <a:cubicBezTo>
                      <a:pt x="17788" y="89893"/>
                      <a:pt x="18419" y="89917"/>
                      <a:pt x="19062" y="89940"/>
                    </a:cubicBezTo>
                    <a:cubicBezTo>
                      <a:pt x="19562" y="89952"/>
                      <a:pt x="20086" y="89964"/>
                      <a:pt x="20598" y="89976"/>
                    </a:cubicBezTo>
                    <a:cubicBezTo>
                      <a:pt x="21365" y="89990"/>
                      <a:pt x="22136" y="89996"/>
                      <a:pt x="22907" y="89996"/>
                    </a:cubicBezTo>
                    <a:cubicBezTo>
                      <a:pt x="23452" y="89996"/>
                      <a:pt x="23996" y="89993"/>
                      <a:pt x="24539" y="89988"/>
                    </a:cubicBezTo>
                    <a:cubicBezTo>
                      <a:pt x="25051" y="89976"/>
                      <a:pt x="25575" y="89976"/>
                      <a:pt x="26087" y="89964"/>
                    </a:cubicBezTo>
                    <a:cubicBezTo>
                      <a:pt x="28516" y="89917"/>
                      <a:pt x="30921" y="89809"/>
                      <a:pt x="33171" y="89690"/>
                    </a:cubicBezTo>
                    <a:cubicBezTo>
                      <a:pt x="33361" y="89678"/>
                      <a:pt x="33564" y="89666"/>
                      <a:pt x="33754" y="89655"/>
                    </a:cubicBezTo>
                    <a:cubicBezTo>
                      <a:pt x="41386" y="89214"/>
                      <a:pt x="47232" y="88500"/>
                      <a:pt x="47232" y="88500"/>
                    </a:cubicBezTo>
                    <a:cubicBezTo>
                      <a:pt x="46303" y="76593"/>
                      <a:pt x="46684" y="64616"/>
                      <a:pt x="45994" y="54436"/>
                    </a:cubicBezTo>
                    <a:cubicBezTo>
                      <a:pt x="47816" y="33922"/>
                      <a:pt x="46494" y="4311"/>
                      <a:pt x="46494" y="4311"/>
                    </a:cubicBezTo>
                    <a:cubicBezTo>
                      <a:pt x="43815" y="2191"/>
                      <a:pt x="37017" y="1025"/>
                      <a:pt x="33171" y="548"/>
                    </a:cubicBezTo>
                    <a:cubicBezTo>
                      <a:pt x="32028" y="406"/>
                      <a:pt x="31147" y="334"/>
                      <a:pt x="30706" y="310"/>
                    </a:cubicBezTo>
                    <a:cubicBezTo>
                      <a:pt x="30552" y="298"/>
                      <a:pt x="28611" y="1"/>
                      <a:pt x="28611" y="1"/>
                    </a:cubicBezTo>
                    <a:cubicBezTo>
                      <a:pt x="27706" y="191"/>
                      <a:pt x="26861" y="334"/>
                      <a:pt x="26087" y="453"/>
                    </a:cubicBezTo>
                    <a:cubicBezTo>
                      <a:pt x="25539" y="536"/>
                      <a:pt x="25027" y="608"/>
                      <a:pt x="24539" y="656"/>
                    </a:cubicBezTo>
                    <a:cubicBezTo>
                      <a:pt x="23485" y="773"/>
                      <a:pt x="22557" y="819"/>
                      <a:pt x="21749" y="819"/>
                    </a:cubicBezTo>
                    <a:cubicBezTo>
                      <a:pt x="21333" y="819"/>
                      <a:pt x="20950" y="807"/>
                      <a:pt x="20598" y="787"/>
                    </a:cubicBezTo>
                    <a:cubicBezTo>
                      <a:pt x="20003" y="763"/>
                      <a:pt x="19491" y="703"/>
                      <a:pt x="19062" y="632"/>
                    </a:cubicBezTo>
                    <a:cubicBezTo>
                      <a:pt x="17562" y="394"/>
                      <a:pt x="16966" y="1"/>
                      <a:pt x="16966" y="1"/>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8"/>
              <p:cNvSpPr/>
              <p:nvPr/>
            </p:nvSpPr>
            <p:spPr>
              <a:xfrm>
                <a:off x="2672050" y="1209200"/>
                <a:ext cx="294400" cy="87550"/>
              </a:xfrm>
              <a:custGeom>
                <a:rect b="b" l="l" r="r" t="t"/>
                <a:pathLst>
                  <a:path extrusionOk="0" h="3502" w="11776">
                    <a:moveTo>
                      <a:pt x="0" y="1"/>
                    </a:moveTo>
                    <a:lnTo>
                      <a:pt x="0" y="1322"/>
                    </a:lnTo>
                    <a:lnTo>
                      <a:pt x="9811" y="1322"/>
                    </a:lnTo>
                    <a:lnTo>
                      <a:pt x="9811" y="2525"/>
                    </a:lnTo>
                    <a:cubicBezTo>
                      <a:pt x="9811" y="3073"/>
                      <a:pt x="10252" y="3501"/>
                      <a:pt x="10799" y="3501"/>
                    </a:cubicBezTo>
                    <a:cubicBezTo>
                      <a:pt x="11335" y="3501"/>
                      <a:pt x="11776" y="3073"/>
                      <a:pt x="11776" y="2525"/>
                    </a:cubicBezTo>
                    <a:lnTo>
                      <a:pt x="11776" y="1"/>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8"/>
              <p:cNvSpPr/>
              <p:nvPr/>
            </p:nvSpPr>
            <p:spPr>
              <a:xfrm>
                <a:off x="2635150" y="2107525"/>
                <a:ext cx="425650" cy="354525"/>
              </a:xfrm>
              <a:custGeom>
                <a:rect b="b" l="l" r="r" t="t"/>
                <a:pathLst>
                  <a:path extrusionOk="0" h="14181" w="17026">
                    <a:moveTo>
                      <a:pt x="9180" y="1"/>
                    </a:moveTo>
                    <a:lnTo>
                      <a:pt x="0" y="8907"/>
                    </a:lnTo>
                    <a:cubicBezTo>
                      <a:pt x="0" y="8907"/>
                      <a:pt x="3268" y="14180"/>
                      <a:pt x="6908" y="14180"/>
                    </a:cubicBezTo>
                    <a:cubicBezTo>
                      <a:pt x="7567" y="14180"/>
                      <a:pt x="8239" y="14007"/>
                      <a:pt x="8906" y="13598"/>
                    </a:cubicBezTo>
                    <a:cubicBezTo>
                      <a:pt x="17026" y="8621"/>
                      <a:pt x="9180" y="1"/>
                      <a:pt x="9180"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8"/>
              <p:cNvSpPr/>
              <p:nvPr/>
            </p:nvSpPr>
            <p:spPr>
              <a:xfrm>
                <a:off x="3273900" y="2107525"/>
                <a:ext cx="425675" cy="354525"/>
              </a:xfrm>
              <a:custGeom>
                <a:rect b="b" l="l" r="r" t="t"/>
                <a:pathLst>
                  <a:path extrusionOk="0" h="14181" w="17027">
                    <a:moveTo>
                      <a:pt x="7847" y="1"/>
                    </a:moveTo>
                    <a:cubicBezTo>
                      <a:pt x="7847" y="1"/>
                      <a:pt x="1" y="8621"/>
                      <a:pt x="8109" y="13598"/>
                    </a:cubicBezTo>
                    <a:cubicBezTo>
                      <a:pt x="8778" y="14007"/>
                      <a:pt x="9451" y="14180"/>
                      <a:pt x="10112" y="14180"/>
                    </a:cubicBezTo>
                    <a:cubicBezTo>
                      <a:pt x="13759" y="14180"/>
                      <a:pt x="17027" y="8907"/>
                      <a:pt x="17027" y="8907"/>
                    </a:cubicBezTo>
                    <a:lnTo>
                      <a:pt x="7847" y="1"/>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8"/>
              <p:cNvSpPr/>
              <p:nvPr/>
            </p:nvSpPr>
            <p:spPr>
              <a:xfrm>
                <a:off x="3700750" y="480250"/>
                <a:ext cx="694150" cy="559025"/>
              </a:xfrm>
              <a:custGeom>
                <a:rect b="b" l="l" r="r" t="t"/>
                <a:pathLst>
                  <a:path extrusionOk="0" h="22361" w="27766">
                    <a:moveTo>
                      <a:pt x="26623" y="0"/>
                    </a:moveTo>
                    <a:cubicBezTo>
                      <a:pt x="13609" y="2048"/>
                      <a:pt x="358" y="9859"/>
                      <a:pt x="358" y="9859"/>
                    </a:cubicBezTo>
                    <a:cubicBezTo>
                      <a:pt x="191" y="14455"/>
                      <a:pt x="0" y="18372"/>
                      <a:pt x="334" y="22360"/>
                    </a:cubicBezTo>
                    <a:lnTo>
                      <a:pt x="27004" y="8597"/>
                    </a:lnTo>
                    <a:cubicBezTo>
                      <a:pt x="27766" y="3632"/>
                      <a:pt x="26623" y="0"/>
                      <a:pt x="26623"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8"/>
              <p:cNvSpPr/>
              <p:nvPr/>
            </p:nvSpPr>
            <p:spPr>
              <a:xfrm>
                <a:off x="1924050" y="425175"/>
                <a:ext cx="913225" cy="526275"/>
              </a:xfrm>
              <a:custGeom>
                <a:rect b="b" l="l" r="r" t="t"/>
                <a:pathLst>
                  <a:path extrusionOk="0" h="21051" w="36529">
                    <a:moveTo>
                      <a:pt x="762" y="1"/>
                    </a:moveTo>
                    <a:cubicBezTo>
                      <a:pt x="762" y="1"/>
                      <a:pt x="0" y="6121"/>
                      <a:pt x="667" y="8799"/>
                    </a:cubicBezTo>
                    <a:lnTo>
                      <a:pt x="29480" y="21051"/>
                    </a:lnTo>
                    <a:cubicBezTo>
                      <a:pt x="31873" y="21051"/>
                      <a:pt x="36528" y="15098"/>
                      <a:pt x="35993" y="10526"/>
                    </a:cubicBezTo>
                    <a:cubicBezTo>
                      <a:pt x="35993" y="10526"/>
                      <a:pt x="13895" y="1001"/>
                      <a:pt x="762" y="1"/>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8"/>
              <p:cNvSpPr/>
              <p:nvPr/>
            </p:nvSpPr>
            <p:spPr>
              <a:xfrm>
                <a:off x="3087275" y="619550"/>
                <a:ext cx="100925" cy="2233475"/>
              </a:xfrm>
              <a:custGeom>
                <a:rect b="b" l="l" r="r" t="t"/>
                <a:pathLst>
                  <a:path extrusionOk="0" h="89339" w="4037">
                    <a:moveTo>
                      <a:pt x="4037" y="1"/>
                    </a:moveTo>
                    <a:cubicBezTo>
                      <a:pt x="3370" y="72"/>
                      <a:pt x="2751" y="120"/>
                      <a:pt x="2179" y="143"/>
                    </a:cubicBezTo>
                    <a:cubicBezTo>
                      <a:pt x="1918" y="155"/>
                      <a:pt x="1679" y="155"/>
                      <a:pt x="1441" y="167"/>
                    </a:cubicBezTo>
                    <a:cubicBezTo>
                      <a:pt x="917" y="167"/>
                      <a:pt x="429" y="155"/>
                      <a:pt x="1" y="132"/>
                    </a:cubicBezTo>
                    <a:lnTo>
                      <a:pt x="1" y="89321"/>
                    </a:lnTo>
                    <a:cubicBezTo>
                      <a:pt x="477" y="89321"/>
                      <a:pt x="965" y="89333"/>
                      <a:pt x="1441" y="89333"/>
                    </a:cubicBezTo>
                    <a:lnTo>
                      <a:pt x="2179" y="89333"/>
                    </a:lnTo>
                    <a:cubicBezTo>
                      <a:pt x="2386" y="89337"/>
                      <a:pt x="2592" y="89338"/>
                      <a:pt x="2799" y="89338"/>
                    </a:cubicBezTo>
                    <a:cubicBezTo>
                      <a:pt x="3211" y="89338"/>
                      <a:pt x="3624" y="89333"/>
                      <a:pt x="4037" y="89333"/>
                    </a:cubicBezTo>
                    <a:lnTo>
                      <a:pt x="403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8"/>
              <p:cNvSpPr/>
              <p:nvPr/>
            </p:nvSpPr>
            <p:spPr>
              <a:xfrm>
                <a:off x="3051250" y="618950"/>
                <a:ext cx="38425" cy="2233650"/>
              </a:xfrm>
              <a:custGeom>
                <a:rect b="b" l="l" r="r" t="t"/>
                <a:pathLst>
                  <a:path extrusionOk="0" h="89346" w="1537">
                    <a:moveTo>
                      <a:pt x="1" y="1"/>
                    </a:moveTo>
                    <a:lnTo>
                      <a:pt x="1" y="89309"/>
                    </a:lnTo>
                    <a:cubicBezTo>
                      <a:pt x="501" y="89321"/>
                      <a:pt x="1025" y="89333"/>
                      <a:pt x="1537" y="89345"/>
                    </a:cubicBezTo>
                    <a:lnTo>
                      <a:pt x="1537" y="156"/>
                    </a:lnTo>
                    <a:cubicBezTo>
                      <a:pt x="942" y="132"/>
                      <a:pt x="430" y="72"/>
                      <a:pt x="1"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8"/>
              <p:cNvSpPr/>
              <p:nvPr/>
            </p:nvSpPr>
            <p:spPr>
              <a:xfrm>
                <a:off x="3188175" y="614500"/>
                <a:ext cx="38725" cy="2238375"/>
              </a:xfrm>
              <a:custGeom>
                <a:rect b="b" l="l" r="r" t="t"/>
                <a:pathLst>
                  <a:path extrusionOk="0" h="89535" w="1549">
                    <a:moveTo>
                      <a:pt x="1549" y="0"/>
                    </a:moveTo>
                    <a:cubicBezTo>
                      <a:pt x="1001" y="83"/>
                      <a:pt x="489" y="155"/>
                      <a:pt x="1" y="203"/>
                    </a:cubicBezTo>
                    <a:lnTo>
                      <a:pt x="1" y="89535"/>
                    </a:lnTo>
                    <a:cubicBezTo>
                      <a:pt x="513" y="89523"/>
                      <a:pt x="1037" y="89523"/>
                      <a:pt x="1549" y="89511"/>
                    </a:cubicBezTo>
                    <a:lnTo>
                      <a:pt x="1549" y="0"/>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8"/>
              <p:cNvSpPr/>
              <p:nvPr/>
            </p:nvSpPr>
            <p:spPr>
              <a:xfrm>
                <a:off x="3470075" y="-266875"/>
                <a:ext cx="106575" cy="220300"/>
              </a:xfrm>
              <a:custGeom>
                <a:rect b="b" l="l" r="r" t="t"/>
                <a:pathLst>
                  <a:path extrusionOk="0" h="8812" w="4263">
                    <a:moveTo>
                      <a:pt x="2036" y="1"/>
                    </a:moveTo>
                    <a:lnTo>
                      <a:pt x="0" y="2072"/>
                    </a:lnTo>
                    <a:cubicBezTo>
                      <a:pt x="345" y="5632"/>
                      <a:pt x="929" y="8811"/>
                      <a:pt x="929" y="8811"/>
                    </a:cubicBezTo>
                    <a:cubicBezTo>
                      <a:pt x="929" y="8811"/>
                      <a:pt x="4263" y="7799"/>
                      <a:pt x="3929" y="3608"/>
                    </a:cubicBezTo>
                    <a:cubicBezTo>
                      <a:pt x="3786" y="1787"/>
                      <a:pt x="2477" y="549"/>
                      <a:pt x="2036"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8"/>
              <p:cNvSpPr/>
              <p:nvPr/>
            </p:nvSpPr>
            <p:spPr>
              <a:xfrm>
                <a:off x="2937550" y="255925"/>
                <a:ext cx="368225" cy="422375"/>
              </a:xfrm>
              <a:custGeom>
                <a:rect b="b" l="l" r="r" t="t"/>
                <a:pathLst>
                  <a:path extrusionOk="0" h="16895" w="14729">
                    <a:moveTo>
                      <a:pt x="4930" y="0"/>
                    </a:moveTo>
                    <a:cubicBezTo>
                      <a:pt x="3231" y="0"/>
                      <a:pt x="1527" y="629"/>
                      <a:pt x="1" y="2282"/>
                    </a:cubicBezTo>
                    <a:cubicBezTo>
                      <a:pt x="548" y="3937"/>
                      <a:pt x="1013" y="5509"/>
                      <a:pt x="1334" y="7271"/>
                    </a:cubicBezTo>
                    <a:cubicBezTo>
                      <a:pt x="1751" y="9581"/>
                      <a:pt x="1930" y="12212"/>
                      <a:pt x="1775" y="15748"/>
                    </a:cubicBezTo>
                    <a:cubicBezTo>
                      <a:pt x="3645" y="16513"/>
                      <a:pt x="5489" y="16895"/>
                      <a:pt x="7306" y="16895"/>
                    </a:cubicBezTo>
                    <a:cubicBezTo>
                      <a:pt x="9757" y="16895"/>
                      <a:pt x="12157" y="16201"/>
                      <a:pt x="14503" y="14819"/>
                    </a:cubicBezTo>
                    <a:cubicBezTo>
                      <a:pt x="13776" y="10962"/>
                      <a:pt x="14062" y="7938"/>
                      <a:pt x="14729" y="5211"/>
                    </a:cubicBezTo>
                    <a:cubicBezTo>
                      <a:pt x="13681" y="4163"/>
                      <a:pt x="11526" y="2211"/>
                      <a:pt x="9002" y="1020"/>
                    </a:cubicBezTo>
                    <a:cubicBezTo>
                      <a:pt x="7907" y="663"/>
                      <a:pt x="6752" y="318"/>
                      <a:pt x="5597" y="32"/>
                    </a:cubicBezTo>
                    <a:cubicBezTo>
                      <a:pt x="5375" y="11"/>
                      <a:pt x="5152" y="0"/>
                      <a:pt x="4930"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8"/>
              <p:cNvSpPr/>
              <p:nvPr/>
            </p:nvSpPr>
            <p:spPr>
              <a:xfrm>
                <a:off x="2937550" y="255925"/>
                <a:ext cx="368225" cy="370500"/>
              </a:xfrm>
              <a:custGeom>
                <a:rect b="b" l="l" r="r" t="t"/>
                <a:pathLst>
                  <a:path extrusionOk="0" h="14820" w="14729">
                    <a:moveTo>
                      <a:pt x="4930" y="0"/>
                    </a:moveTo>
                    <a:cubicBezTo>
                      <a:pt x="3231" y="0"/>
                      <a:pt x="1527" y="629"/>
                      <a:pt x="1" y="2282"/>
                    </a:cubicBezTo>
                    <a:cubicBezTo>
                      <a:pt x="548" y="3937"/>
                      <a:pt x="1013" y="5509"/>
                      <a:pt x="1334" y="7271"/>
                    </a:cubicBezTo>
                    <a:cubicBezTo>
                      <a:pt x="3573" y="10402"/>
                      <a:pt x="7704" y="14331"/>
                      <a:pt x="14503" y="14819"/>
                    </a:cubicBezTo>
                    <a:cubicBezTo>
                      <a:pt x="13776" y="10962"/>
                      <a:pt x="14062" y="7938"/>
                      <a:pt x="14729" y="5211"/>
                    </a:cubicBezTo>
                    <a:cubicBezTo>
                      <a:pt x="13681" y="4163"/>
                      <a:pt x="11526" y="2211"/>
                      <a:pt x="9002" y="1020"/>
                    </a:cubicBezTo>
                    <a:cubicBezTo>
                      <a:pt x="7907" y="663"/>
                      <a:pt x="6752" y="318"/>
                      <a:pt x="5597" y="32"/>
                    </a:cubicBezTo>
                    <a:cubicBezTo>
                      <a:pt x="5375" y="11"/>
                      <a:pt x="5152" y="0"/>
                      <a:pt x="4930"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8"/>
              <p:cNvSpPr/>
              <p:nvPr/>
            </p:nvSpPr>
            <p:spPr>
              <a:xfrm>
                <a:off x="3443875" y="-87475"/>
                <a:ext cx="194425" cy="295500"/>
              </a:xfrm>
              <a:custGeom>
                <a:rect b="b" l="l" r="r" t="t"/>
                <a:pathLst>
                  <a:path extrusionOk="0" h="11820" w="7777">
                    <a:moveTo>
                      <a:pt x="4202" y="0"/>
                    </a:moveTo>
                    <a:cubicBezTo>
                      <a:pt x="2698" y="0"/>
                      <a:pt x="1274" y="1516"/>
                      <a:pt x="1274" y="1516"/>
                    </a:cubicBezTo>
                    <a:cubicBezTo>
                      <a:pt x="0" y="6624"/>
                      <a:pt x="1096" y="11803"/>
                      <a:pt x="1096" y="11803"/>
                    </a:cubicBezTo>
                    <a:cubicBezTo>
                      <a:pt x="1227" y="11814"/>
                      <a:pt x="1355" y="11820"/>
                      <a:pt x="1481" y="11820"/>
                    </a:cubicBezTo>
                    <a:cubicBezTo>
                      <a:pt x="6552" y="11820"/>
                      <a:pt x="7777" y="3139"/>
                      <a:pt x="5930" y="885"/>
                    </a:cubicBezTo>
                    <a:cubicBezTo>
                      <a:pt x="5396" y="234"/>
                      <a:pt x="4793" y="0"/>
                      <a:pt x="4202"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8"/>
              <p:cNvSpPr/>
              <p:nvPr/>
            </p:nvSpPr>
            <p:spPr>
              <a:xfrm>
                <a:off x="2816400" y="-156725"/>
                <a:ext cx="325" cy="900"/>
              </a:xfrm>
              <a:custGeom>
                <a:rect b="b" l="l" r="r" t="t"/>
                <a:pathLst>
                  <a:path extrusionOk="0" h="36" w="13">
                    <a:moveTo>
                      <a:pt x="1" y="0"/>
                    </a:moveTo>
                    <a:lnTo>
                      <a:pt x="1" y="36"/>
                    </a:lnTo>
                    <a:cubicBezTo>
                      <a:pt x="1" y="36"/>
                      <a:pt x="13" y="24"/>
                      <a:pt x="13"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8"/>
              <p:cNvSpPr/>
              <p:nvPr/>
            </p:nvSpPr>
            <p:spPr>
              <a:xfrm>
                <a:off x="2814325" y="-422300"/>
                <a:ext cx="769775" cy="924800"/>
              </a:xfrm>
              <a:custGeom>
                <a:rect b="b" l="l" r="r" t="t"/>
                <a:pathLst>
                  <a:path extrusionOk="0" h="36992" w="30791">
                    <a:moveTo>
                      <a:pt x="15258" y="1"/>
                    </a:moveTo>
                    <a:cubicBezTo>
                      <a:pt x="15162" y="1"/>
                      <a:pt x="15064" y="1"/>
                      <a:pt x="14967" y="3"/>
                    </a:cubicBezTo>
                    <a:cubicBezTo>
                      <a:pt x="4037" y="158"/>
                      <a:pt x="775" y="5194"/>
                      <a:pt x="132" y="8706"/>
                    </a:cubicBezTo>
                    <a:cubicBezTo>
                      <a:pt x="120" y="8742"/>
                      <a:pt x="84" y="10659"/>
                      <a:pt x="84" y="10659"/>
                    </a:cubicBezTo>
                    <a:cubicBezTo>
                      <a:pt x="1" y="15076"/>
                      <a:pt x="703" y="19577"/>
                      <a:pt x="2048" y="23565"/>
                    </a:cubicBezTo>
                    <a:cubicBezTo>
                      <a:pt x="2191" y="23970"/>
                      <a:pt x="2334" y="24375"/>
                      <a:pt x="2489" y="24768"/>
                    </a:cubicBezTo>
                    <a:cubicBezTo>
                      <a:pt x="2525" y="24875"/>
                      <a:pt x="2572" y="24970"/>
                      <a:pt x="2608" y="25077"/>
                    </a:cubicBezTo>
                    <a:cubicBezTo>
                      <a:pt x="2763" y="25470"/>
                      <a:pt x="2930" y="25863"/>
                      <a:pt x="3096" y="26244"/>
                    </a:cubicBezTo>
                    <a:cubicBezTo>
                      <a:pt x="5868" y="32505"/>
                      <a:pt x="10447" y="36992"/>
                      <a:pt x="16300" y="36992"/>
                    </a:cubicBezTo>
                    <a:cubicBezTo>
                      <a:pt x="17637" y="36992"/>
                      <a:pt x="19040" y="36758"/>
                      <a:pt x="20503" y="36257"/>
                    </a:cubicBezTo>
                    <a:cubicBezTo>
                      <a:pt x="30790" y="32757"/>
                      <a:pt x="29516" y="12778"/>
                      <a:pt x="29409" y="11290"/>
                    </a:cubicBezTo>
                    <a:cubicBezTo>
                      <a:pt x="29433" y="11290"/>
                      <a:pt x="29326" y="10397"/>
                      <a:pt x="29278" y="10206"/>
                    </a:cubicBezTo>
                    <a:cubicBezTo>
                      <a:pt x="28885" y="8801"/>
                      <a:pt x="28873" y="8563"/>
                      <a:pt x="28290" y="7504"/>
                    </a:cubicBezTo>
                    <a:cubicBezTo>
                      <a:pt x="26714" y="4658"/>
                      <a:pt x="22967" y="1"/>
                      <a:pt x="15258"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8"/>
              <p:cNvSpPr/>
              <p:nvPr/>
            </p:nvSpPr>
            <p:spPr>
              <a:xfrm>
                <a:off x="2718075" y="-73500"/>
                <a:ext cx="228150" cy="279025"/>
              </a:xfrm>
              <a:custGeom>
                <a:rect b="b" l="l" r="r" t="t"/>
                <a:pathLst>
                  <a:path extrusionOk="0" h="11161" w="9126">
                    <a:moveTo>
                      <a:pt x="3668" y="0"/>
                    </a:moveTo>
                    <a:cubicBezTo>
                      <a:pt x="2701" y="0"/>
                      <a:pt x="1753" y="317"/>
                      <a:pt x="1231" y="1350"/>
                    </a:cubicBezTo>
                    <a:cubicBezTo>
                      <a:pt x="1" y="3790"/>
                      <a:pt x="2635" y="11161"/>
                      <a:pt x="7048" y="11161"/>
                    </a:cubicBezTo>
                    <a:cubicBezTo>
                      <a:pt x="7460" y="11161"/>
                      <a:pt x="7887" y="11097"/>
                      <a:pt x="8327" y="10959"/>
                    </a:cubicBezTo>
                    <a:cubicBezTo>
                      <a:pt x="8327" y="10959"/>
                      <a:pt x="9125" y="5494"/>
                      <a:pt x="6768" y="791"/>
                    </a:cubicBezTo>
                    <a:cubicBezTo>
                      <a:pt x="6768" y="791"/>
                      <a:pt x="5196" y="0"/>
                      <a:pt x="3668"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8"/>
              <p:cNvSpPr/>
              <p:nvPr/>
            </p:nvSpPr>
            <p:spPr>
              <a:xfrm>
                <a:off x="2879525" y="188550"/>
                <a:ext cx="72050" cy="45275"/>
              </a:xfrm>
              <a:custGeom>
                <a:rect b="b" l="l" r="r" t="t"/>
                <a:pathLst>
                  <a:path extrusionOk="0" h="1811" w="2882">
                    <a:moveTo>
                      <a:pt x="2881" y="0"/>
                    </a:moveTo>
                    <a:lnTo>
                      <a:pt x="2881" y="0"/>
                    </a:lnTo>
                    <a:cubicBezTo>
                      <a:pt x="2881" y="0"/>
                      <a:pt x="1656" y="713"/>
                      <a:pt x="550" y="713"/>
                    </a:cubicBezTo>
                    <a:cubicBezTo>
                      <a:pt x="361" y="713"/>
                      <a:pt x="175" y="692"/>
                      <a:pt x="0" y="643"/>
                    </a:cubicBezTo>
                    <a:lnTo>
                      <a:pt x="0" y="643"/>
                    </a:lnTo>
                    <a:cubicBezTo>
                      <a:pt x="155" y="1036"/>
                      <a:pt x="322" y="1429"/>
                      <a:pt x="488" y="1810"/>
                    </a:cubicBezTo>
                    <a:cubicBezTo>
                      <a:pt x="1238" y="1774"/>
                      <a:pt x="2238" y="1429"/>
                      <a:pt x="2881"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8"/>
              <p:cNvSpPr/>
              <p:nvPr/>
            </p:nvSpPr>
            <p:spPr>
              <a:xfrm>
                <a:off x="2788725" y="-518075"/>
                <a:ext cx="739700" cy="567650"/>
              </a:xfrm>
              <a:custGeom>
                <a:rect b="b" l="l" r="r" t="t"/>
                <a:pathLst>
                  <a:path extrusionOk="0" h="22706" w="29588">
                    <a:moveTo>
                      <a:pt x="16642" y="0"/>
                    </a:moveTo>
                    <a:cubicBezTo>
                      <a:pt x="9909" y="0"/>
                      <a:pt x="2806" y="4164"/>
                      <a:pt x="1037" y="10049"/>
                    </a:cubicBezTo>
                    <a:cubicBezTo>
                      <a:pt x="1" y="13490"/>
                      <a:pt x="1191" y="17752"/>
                      <a:pt x="1191" y="17752"/>
                    </a:cubicBezTo>
                    <a:cubicBezTo>
                      <a:pt x="5323" y="18645"/>
                      <a:pt x="5406" y="22705"/>
                      <a:pt x="5406" y="22705"/>
                    </a:cubicBezTo>
                    <a:lnTo>
                      <a:pt x="8585" y="22550"/>
                    </a:lnTo>
                    <a:cubicBezTo>
                      <a:pt x="8025" y="17883"/>
                      <a:pt x="5859" y="16645"/>
                      <a:pt x="6382" y="13216"/>
                    </a:cubicBezTo>
                    <a:cubicBezTo>
                      <a:pt x="3204" y="11275"/>
                      <a:pt x="2834" y="8775"/>
                      <a:pt x="2834" y="8775"/>
                    </a:cubicBezTo>
                    <a:lnTo>
                      <a:pt x="2834" y="8775"/>
                    </a:lnTo>
                    <a:cubicBezTo>
                      <a:pt x="3525" y="10096"/>
                      <a:pt x="5287" y="11085"/>
                      <a:pt x="6752" y="11704"/>
                    </a:cubicBezTo>
                    <a:cubicBezTo>
                      <a:pt x="6752" y="11692"/>
                      <a:pt x="6752" y="11692"/>
                      <a:pt x="6752" y="11680"/>
                    </a:cubicBezTo>
                    <a:cubicBezTo>
                      <a:pt x="6958" y="11051"/>
                      <a:pt x="7958" y="10747"/>
                      <a:pt x="9501" y="10747"/>
                    </a:cubicBezTo>
                    <a:cubicBezTo>
                      <a:pt x="11257" y="10747"/>
                      <a:pt x="13714" y="11140"/>
                      <a:pt x="16503" y="11894"/>
                    </a:cubicBezTo>
                    <a:cubicBezTo>
                      <a:pt x="19242" y="12638"/>
                      <a:pt x="21453" y="12910"/>
                      <a:pt x="23222" y="12910"/>
                    </a:cubicBezTo>
                    <a:cubicBezTo>
                      <a:pt x="28051" y="12910"/>
                      <a:pt x="29588" y="10882"/>
                      <a:pt x="29588" y="10882"/>
                    </a:cubicBezTo>
                    <a:cubicBezTo>
                      <a:pt x="27993" y="3104"/>
                      <a:pt x="22455" y="0"/>
                      <a:pt x="16642"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8"/>
              <p:cNvSpPr/>
              <p:nvPr/>
            </p:nvSpPr>
            <p:spPr>
              <a:xfrm>
                <a:off x="2923875" y="-21600"/>
                <a:ext cx="609300" cy="578375"/>
              </a:xfrm>
              <a:custGeom>
                <a:rect b="b" l="l" r="r" t="t"/>
                <a:pathLst>
                  <a:path extrusionOk="0" h="23135" w="24372">
                    <a:moveTo>
                      <a:pt x="2250" y="1"/>
                    </a:moveTo>
                    <a:lnTo>
                      <a:pt x="0" y="2846"/>
                    </a:lnTo>
                    <a:cubicBezTo>
                      <a:pt x="369" y="7382"/>
                      <a:pt x="3846" y="19074"/>
                      <a:pt x="7692" y="21765"/>
                    </a:cubicBezTo>
                    <a:cubicBezTo>
                      <a:pt x="9008" y="22689"/>
                      <a:pt x="10750" y="23135"/>
                      <a:pt x="12592" y="23135"/>
                    </a:cubicBezTo>
                    <a:cubicBezTo>
                      <a:pt x="16114" y="23135"/>
                      <a:pt x="20006" y="21508"/>
                      <a:pt x="22015" y="18491"/>
                    </a:cubicBezTo>
                    <a:cubicBezTo>
                      <a:pt x="24372" y="14967"/>
                      <a:pt x="23944" y="9538"/>
                      <a:pt x="23944" y="9537"/>
                    </a:cubicBezTo>
                    <a:lnTo>
                      <a:pt x="23944" y="9537"/>
                    </a:lnTo>
                    <a:cubicBezTo>
                      <a:pt x="23944" y="9538"/>
                      <a:pt x="23621" y="14955"/>
                      <a:pt x="15264" y="15550"/>
                    </a:cubicBezTo>
                    <a:cubicBezTo>
                      <a:pt x="15112" y="15561"/>
                      <a:pt x="14962" y="15566"/>
                      <a:pt x="14813" y="15566"/>
                    </a:cubicBezTo>
                    <a:cubicBezTo>
                      <a:pt x="6727" y="15566"/>
                      <a:pt x="2250" y="1"/>
                      <a:pt x="2250"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8"/>
              <p:cNvSpPr/>
              <p:nvPr/>
            </p:nvSpPr>
            <p:spPr>
              <a:xfrm>
                <a:off x="3389100" y="-132625"/>
                <a:ext cx="180700" cy="485200"/>
              </a:xfrm>
              <a:custGeom>
                <a:rect b="b" l="l" r="r" t="t"/>
                <a:pathLst>
                  <a:path extrusionOk="0" h="19408" w="7228">
                    <a:moveTo>
                      <a:pt x="6918" y="1"/>
                    </a:moveTo>
                    <a:lnTo>
                      <a:pt x="6501" y="1358"/>
                    </a:lnTo>
                    <a:cubicBezTo>
                      <a:pt x="6501" y="1358"/>
                      <a:pt x="6168" y="12133"/>
                      <a:pt x="3942" y="15598"/>
                    </a:cubicBezTo>
                    <a:cubicBezTo>
                      <a:pt x="2240" y="18245"/>
                      <a:pt x="838" y="19071"/>
                      <a:pt x="271" y="19314"/>
                    </a:cubicBezTo>
                    <a:lnTo>
                      <a:pt x="271" y="19314"/>
                    </a:lnTo>
                    <a:lnTo>
                      <a:pt x="5204" y="17598"/>
                    </a:lnTo>
                    <a:cubicBezTo>
                      <a:pt x="5204" y="17598"/>
                      <a:pt x="7228" y="5525"/>
                      <a:pt x="6918" y="1"/>
                    </a:cubicBezTo>
                    <a:close/>
                    <a:moveTo>
                      <a:pt x="271" y="19314"/>
                    </a:moveTo>
                    <a:lnTo>
                      <a:pt x="1" y="19408"/>
                    </a:lnTo>
                    <a:cubicBezTo>
                      <a:pt x="1" y="19408"/>
                      <a:pt x="96" y="19388"/>
                      <a:pt x="271" y="19314"/>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8"/>
              <p:cNvSpPr/>
              <p:nvPr/>
            </p:nvSpPr>
            <p:spPr>
              <a:xfrm>
                <a:off x="3119725" y="142300"/>
                <a:ext cx="386675" cy="176050"/>
              </a:xfrm>
              <a:custGeom>
                <a:rect b="b" l="l" r="r" t="t"/>
                <a:pathLst>
                  <a:path extrusionOk="0" h="7042" w="15467">
                    <a:moveTo>
                      <a:pt x="9126" y="0"/>
                    </a:moveTo>
                    <a:cubicBezTo>
                      <a:pt x="4702" y="0"/>
                      <a:pt x="280" y="3697"/>
                      <a:pt x="0" y="5541"/>
                    </a:cubicBezTo>
                    <a:lnTo>
                      <a:pt x="1655" y="7041"/>
                    </a:lnTo>
                    <a:cubicBezTo>
                      <a:pt x="1655" y="7041"/>
                      <a:pt x="3453" y="6684"/>
                      <a:pt x="5442" y="5291"/>
                    </a:cubicBezTo>
                    <a:cubicBezTo>
                      <a:pt x="6575" y="4501"/>
                      <a:pt x="7905" y="4089"/>
                      <a:pt x="9234" y="4089"/>
                    </a:cubicBezTo>
                    <a:cubicBezTo>
                      <a:pt x="10307" y="4089"/>
                      <a:pt x="11379" y="4357"/>
                      <a:pt x="12347" y="4910"/>
                    </a:cubicBezTo>
                    <a:cubicBezTo>
                      <a:pt x="13197" y="5396"/>
                      <a:pt x="14057" y="5738"/>
                      <a:pt x="14766" y="5738"/>
                    </a:cubicBezTo>
                    <a:cubicBezTo>
                      <a:pt x="14822" y="5738"/>
                      <a:pt x="14877" y="5736"/>
                      <a:pt x="14931" y="5732"/>
                    </a:cubicBezTo>
                    <a:lnTo>
                      <a:pt x="15467" y="3708"/>
                    </a:lnTo>
                    <a:cubicBezTo>
                      <a:pt x="15467" y="3708"/>
                      <a:pt x="13907" y="148"/>
                      <a:pt x="9394" y="5"/>
                    </a:cubicBezTo>
                    <a:cubicBezTo>
                      <a:pt x="9305" y="2"/>
                      <a:pt x="9216" y="0"/>
                      <a:pt x="9126"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8"/>
              <p:cNvSpPr/>
              <p:nvPr/>
            </p:nvSpPr>
            <p:spPr>
              <a:xfrm>
                <a:off x="3385075" y="701700"/>
                <a:ext cx="326425" cy="480900"/>
              </a:xfrm>
              <a:custGeom>
                <a:rect b="b" l="l" r="r" t="t"/>
                <a:pathLst>
                  <a:path extrusionOk="0" h="19236" w="13057">
                    <a:moveTo>
                      <a:pt x="3995" y="1"/>
                    </a:moveTo>
                    <a:cubicBezTo>
                      <a:pt x="3995" y="1"/>
                      <a:pt x="2471" y="2382"/>
                      <a:pt x="1483" y="4144"/>
                    </a:cubicBezTo>
                    <a:cubicBezTo>
                      <a:pt x="483" y="5906"/>
                      <a:pt x="519" y="7990"/>
                      <a:pt x="173" y="9883"/>
                    </a:cubicBezTo>
                    <a:cubicBezTo>
                      <a:pt x="1" y="10803"/>
                      <a:pt x="284" y="11221"/>
                      <a:pt x="709" y="11221"/>
                    </a:cubicBezTo>
                    <a:cubicBezTo>
                      <a:pt x="1164" y="11221"/>
                      <a:pt x="1780" y="10744"/>
                      <a:pt x="2174" y="9895"/>
                    </a:cubicBezTo>
                    <a:cubicBezTo>
                      <a:pt x="2857" y="8444"/>
                      <a:pt x="3392" y="6854"/>
                      <a:pt x="3819" y="6854"/>
                    </a:cubicBezTo>
                    <a:cubicBezTo>
                      <a:pt x="3876" y="6854"/>
                      <a:pt x="3931" y="6882"/>
                      <a:pt x="3983" y="6942"/>
                    </a:cubicBezTo>
                    <a:cubicBezTo>
                      <a:pt x="4448" y="7466"/>
                      <a:pt x="3805" y="15407"/>
                      <a:pt x="5007" y="17169"/>
                    </a:cubicBezTo>
                    <a:cubicBezTo>
                      <a:pt x="5142" y="17367"/>
                      <a:pt x="5266" y="17455"/>
                      <a:pt x="5378" y="17455"/>
                    </a:cubicBezTo>
                    <a:cubicBezTo>
                      <a:pt x="6270" y="17455"/>
                      <a:pt x="6496" y="11955"/>
                      <a:pt x="6496" y="11955"/>
                    </a:cubicBezTo>
                    <a:cubicBezTo>
                      <a:pt x="6496" y="11955"/>
                      <a:pt x="6829" y="18658"/>
                      <a:pt x="7972" y="19205"/>
                    </a:cubicBezTo>
                    <a:cubicBezTo>
                      <a:pt x="8015" y="19226"/>
                      <a:pt x="8056" y="19236"/>
                      <a:pt x="8094" y="19236"/>
                    </a:cubicBezTo>
                    <a:cubicBezTo>
                      <a:pt x="9085" y="19236"/>
                      <a:pt x="8710" y="12720"/>
                      <a:pt x="8710" y="12717"/>
                    </a:cubicBezTo>
                    <a:lnTo>
                      <a:pt x="8710" y="12717"/>
                    </a:lnTo>
                    <a:cubicBezTo>
                      <a:pt x="8710" y="12719"/>
                      <a:pt x="9057" y="17685"/>
                      <a:pt x="10137" y="17685"/>
                    </a:cubicBezTo>
                    <a:cubicBezTo>
                      <a:pt x="10153" y="17685"/>
                      <a:pt x="10170" y="17684"/>
                      <a:pt x="10187" y="17681"/>
                    </a:cubicBezTo>
                    <a:cubicBezTo>
                      <a:pt x="10984" y="17574"/>
                      <a:pt x="10830" y="13419"/>
                      <a:pt x="10699" y="11395"/>
                    </a:cubicBezTo>
                    <a:lnTo>
                      <a:pt x="10699" y="11395"/>
                    </a:lnTo>
                    <a:cubicBezTo>
                      <a:pt x="10699" y="11397"/>
                      <a:pt x="11127" y="15925"/>
                      <a:pt x="11831" y="15925"/>
                    </a:cubicBezTo>
                    <a:cubicBezTo>
                      <a:pt x="11870" y="15925"/>
                      <a:pt x="11909" y="15912"/>
                      <a:pt x="11949" y="15884"/>
                    </a:cubicBezTo>
                    <a:cubicBezTo>
                      <a:pt x="12913" y="15193"/>
                      <a:pt x="13056" y="5525"/>
                      <a:pt x="10996"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8"/>
              <p:cNvSpPr/>
              <p:nvPr/>
            </p:nvSpPr>
            <p:spPr>
              <a:xfrm>
                <a:off x="3274500" y="457325"/>
                <a:ext cx="388875" cy="265525"/>
              </a:xfrm>
              <a:custGeom>
                <a:rect b="b" l="l" r="r" t="t"/>
                <a:pathLst>
                  <a:path extrusionOk="0" h="10621" w="15555">
                    <a:moveTo>
                      <a:pt x="7502" y="1"/>
                    </a:moveTo>
                    <a:cubicBezTo>
                      <a:pt x="5942" y="2001"/>
                      <a:pt x="429" y="3430"/>
                      <a:pt x="429" y="3430"/>
                    </a:cubicBezTo>
                    <a:cubicBezTo>
                      <a:pt x="1" y="4513"/>
                      <a:pt x="620" y="5835"/>
                      <a:pt x="620" y="5835"/>
                    </a:cubicBezTo>
                    <a:cubicBezTo>
                      <a:pt x="3263" y="6490"/>
                      <a:pt x="5799" y="7192"/>
                      <a:pt x="7394" y="8585"/>
                    </a:cubicBezTo>
                    <a:cubicBezTo>
                      <a:pt x="7775" y="8907"/>
                      <a:pt x="8109" y="9276"/>
                      <a:pt x="8371" y="9692"/>
                    </a:cubicBezTo>
                    <a:cubicBezTo>
                      <a:pt x="8383" y="9716"/>
                      <a:pt x="8406" y="9752"/>
                      <a:pt x="8418" y="9776"/>
                    </a:cubicBezTo>
                    <a:lnTo>
                      <a:pt x="11431" y="10431"/>
                    </a:lnTo>
                    <a:cubicBezTo>
                      <a:pt x="11562" y="10466"/>
                      <a:pt x="11705" y="10478"/>
                      <a:pt x="11835" y="10502"/>
                    </a:cubicBezTo>
                    <a:cubicBezTo>
                      <a:pt x="12470" y="10587"/>
                      <a:pt x="13071" y="10621"/>
                      <a:pt x="13597" y="10621"/>
                    </a:cubicBezTo>
                    <a:cubicBezTo>
                      <a:pt x="14759" y="10621"/>
                      <a:pt x="15555" y="10458"/>
                      <a:pt x="15538" y="10335"/>
                    </a:cubicBezTo>
                    <a:cubicBezTo>
                      <a:pt x="14717" y="5989"/>
                      <a:pt x="12621" y="3382"/>
                      <a:pt x="10752" y="1870"/>
                    </a:cubicBezTo>
                    <a:cubicBezTo>
                      <a:pt x="10192" y="1417"/>
                      <a:pt x="9669" y="1072"/>
                      <a:pt x="9192" y="798"/>
                    </a:cubicBezTo>
                    <a:cubicBezTo>
                      <a:pt x="8061" y="144"/>
                      <a:pt x="7502" y="1"/>
                      <a:pt x="7502" y="1"/>
                    </a:cubicBezTo>
                    <a:close/>
                  </a:path>
                </a:pathLst>
              </a:custGeom>
              <a:solidFill>
                <a:srgbClr val="F378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8"/>
              <p:cNvSpPr/>
              <p:nvPr/>
            </p:nvSpPr>
            <p:spPr>
              <a:xfrm>
                <a:off x="3444175" y="476975"/>
                <a:ext cx="99125" cy="45575"/>
              </a:xfrm>
              <a:custGeom>
                <a:rect b="b" l="l" r="r" t="t"/>
                <a:pathLst>
                  <a:path extrusionOk="0" h="1823" w="3965">
                    <a:moveTo>
                      <a:pt x="2405" y="0"/>
                    </a:moveTo>
                    <a:lnTo>
                      <a:pt x="619" y="441"/>
                    </a:lnTo>
                    <a:cubicBezTo>
                      <a:pt x="238" y="536"/>
                      <a:pt x="0" y="917"/>
                      <a:pt x="95" y="1298"/>
                    </a:cubicBezTo>
                    <a:cubicBezTo>
                      <a:pt x="179" y="1620"/>
                      <a:pt x="465" y="1822"/>
                      <a:pt x="774" y="1822"/>
                    </a:cubicBezTo>
                    <a:cubicBezTo>
                      <a:pt x="834" y="1822"/>
                      <a:pt x="893" y="1822"/>
                      <a:pt x="953" y="1810"/>
                    </a:cubicBezTo>
                    <a:lnTo>
                      <a:pt x="3965" y="1084"/>
                    </a:lnTo>
                    <a:cubicBezTo>
                      <a:pt x="3405" y="631"/>
                      <a:pt x="2882" y="286"/>
                      <a:pt x="2405"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8"/>
              <p:cNvSpPr/>
              <p:nvPr/>
            </p:nvSpPr>
            <p:spPr>
              <a:xfrm>
                <a:off x="3459350" y="608350"/>
                <a:ext cx="68475" cy="91300"/>
              </a:xfrm>
              <a:custGeom>
                <a:rect b="b" l="l" r="r" t="t"/>
                <a:pathLst>
                  <a:path extrusionOk="0" h="3652" w="2739">
                    <a:moveTo>
                      <a:pt x="1935" y="1"/>
                    </a:moveTo>
                    <a:cubicBezTo>
                      <a:pt x="1698" y="1"/>
                      <a:pt x="1467" y="122"/>
                      <a:pt x="1334" y="341"/>
                    </a:cubicBezTo>
                    <a:lnTo>
                      <a:pt x="0" y="2544"/>
                    </a:lnTo>
                    <a:cubicBezTo>
                      <a:pt x="381" y="2866"/>
                      <a:pt x="715" y="3235"/>
                      <a:pt x="977" y="3651"/>
                    </a:cubicBezTo>
                    <a:lnTo>
                      <a:pt x="2536" y="1068"/>
                    </a:lnTo>
                    <a:cubicBezTo>
                      <a:pt x="2739" y="734"/>
                      <a:pt x="2632" y="306"/>
                      <a:pt x="2298" y="103"/>
                    </a:cubicBezTo>
                    <a:cubicBezTo>
                      <a:pt x="2184" y="34"/>
                      <a:pt x="2059" y="1"/>
                      <a:pt x="1935"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8"/>
              <p:cNvSpPr/>
              <p:nvPr/>
            </p:nvSpPr>
            <p:spPr>
              <a:xfrm>
                <a:off x="2461900" y="1618375"/>
                <a:ext cx="384900" cy="313750"/>
              </a:xfrm>
              <a:custGeom>
                <a:rect b="b" l="l" r="r" t="t"/>
                <a:pathLst>
                  <a:path extrusionOk="0" h="12550" w="15396">
                    <a:moveTo>
                      <a:pt x="7730" y="0"/>
                    </a:moveTo>
                    <a:cubicBezTo>
                      <a:pt x="5730" y="0"/>
                      <a:pt x="3906" y="291"/>
                      <a:pt x="3906" y="291"/>
                    </a:cubicBezTo>
                    <a:cubicBezTo>
                      <a:pt x="3906" y="291"/>
                      <a:pt x="513" y="1541"/>
                      <a:pt x="143" y="6541"/>
                    </a:cubicBezTo>
                    <a:cubicBezTo>
                      <a:pt x="1" y="8601"/>
                      <a:pt x="763" y="10375"/>
                      <a:pt x="1156" y="11304"/>
                    </a:cubicBezTo>
                    <a:cubicBezTo>
                      <a:pt x="1356" y="11776"/>
                      <a:pt x="2013" y="12447"/>
                      <a:pt x="3463" y="12447"/>
                    </a:cubicBezTo>
                    <a:cubicBezTo>
                      <a:pt x="3475" y="12447"/>
                      <a:pt x="3488" y="12447"/>
                      <a:pt x="3501" y="12447"/>
                    </a:cubicBezTo>
                    <a:cubicBezTo>
                      <a:pt x="4128" y="12439"/>
                      <a:pt x="4604" y="12436"/>
                      <a:pt x="4961" y="12436"/>
                    </a:cubicBezTo>
                    <a:cubicBezTo>
                      <a:pt x="5673" y="12436"/>
                      <a:pt x="5906" y="12447"/>
                      <a:pt x="5906" y="12447"/>
                    </a:cubicBezTo>
                    <a:cubicBezTo>
                      <a:pt x="5906" y="12447"/>
                      <a:pt x="6505" y="12550"/>
                      <a:pt x="7253" y="12550"/>
                    </a:cubicBezTo>
                    <a:cubicBezTo>
                      <a:pt x="8228" y="12550"/>
                      <a:pt x="9457" y="12375"/>
                      <a:pt x="9942" y="11566"/>
                    </a:cubicBezTo>
                    <a:cubicBezTo>
                      <a:pt x="10240" y="11078"/>
                      <a:pt x="5716" y="10018"/>
                      <a:pt x="5716" y="10018"/>
                    </a:cubicBezTo>
                    <a:cubicBezTo>
                      <a:pt x="5716" y="10018"/>
                      <a:pt x="12538" y="9339"/>
                      <a:pt x="12609" y="8518"/>
                    </a:cubicBezTo>
                    <a:cubicBezTo>
                      <a:pt x="12740" y="7160"/>
                      <a:pt x="6049" y="6565"/>
                      <a:pt x="6049" y="6565"/>
                    </a:cubicBezTo>
                    <a:cubicBezTo>
                      <a:pt x="6049" y="6565"/>
                      <a:pt x="15395" y="6160"/>
                      <a:pt x="13478" y="4672"/>
                    </a:cubicBezTo>
                    <a:cubicBezTo>
                      <a:pt x="11562" y="3184"/>
                      <a:pt x="5204" y="3077"/>
                      <a:pt x="5204" y="3077"/>
                    </a:cubicBezTo>
                    <a:cubicBezTo>
                      <a:pt x="5204" y="3077"/>
                      <a:pt x="13764" y="2600"/>
                      <a:pt x="12383" y="1160"/>
                    </a:cubicBezTo>
                    <a:cubicBezTo>
                      <a:pt x="11515" y="241"/>
                      <a:pt x="9550" y="0"/>
                      <a:pt x="7730" y="0"/>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8"/>
              <p:cNvSpPr/>
              <p:nvPr/>
            </p:nvSpPr>
            <p:spPr>
              <a:xfrm>
                <a:off x="2533050" y="1525900"/>
                <a:ext cx="53600" cy="133975"/>
              </a:xfrm>
              <a:custGeom>
                <a:rect b="b" l="l" r="r" t="t"/>
                <a:pathLst>
                  <a:path extrusionOk="0" h="5359" w="2144">
                    <a:moveTo>
                      <a:pt x="1758" y="0"/>
                    </a:moveTo>
                    <a:cubicBezTo>
                      <a:pt x="1491" y="0"/>
                      <a:pt x="877" y="574"/>
                      <a:pt x="703" y="1025"/>
                    </a:cubicBezTo>
                    <a:cubicBezTo>
                      <a:pt x="0" y="2847"/>
                      <a:pt x="584" y="5311"/>
                      <a:pt x="584" y="5311"/>
                    </a:cubicBezTo>
                    <a:lnTo>
                      <a:pt x="1858" y="5359"/>
                    </a:lnTo>
                    <a:cubicBezTo>
                      <a:pt x="2012" y="3859"/>
                      <a:pt x="2143" y="1537"/>
                      <a:pt x="1858" y="49"/>
                    </a:cubicBezTo>
                    <a:cubicBezTo>
                      <a:pt x="1836" y="15"/>
                      <a:pt x="1802" y="0"/>
                      <a:pt x="1758" y="0"/>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8"/>
              <p:cNvSpPr/>
              <p:nvPr/>
            </p:nvSpPr>
            <p:spPr>
              <a:xfrm>
                <a:off x="2867600" y="553800"/>
                <a:ext cx="219700" cy="285775"/>
              </a:xfrm>
              <a:custGeom>
                <a:rect b="b" l="l" r="r" t="t"/>
                <a:pathLst>
                  <a:path extrusionOk="0" h="11431" w="8788">
                    <a:moveTo>
                      <a:pt x="4454" y="0"/>
                    </a:moveTo>
                    <a:cubicBezTo>
                      <a:pt x="3306" y="0"/>
                      <a:pt x="910" y="414"/>
                      <a:pt x="1" y="3702"/>
                    </a:cubicBezTo>
                    <a:cubicBezTo>
                      <a:pt x="1" y="3702"/>
                      <a:pt x="1565" y="11430"/>
                      <a:pt x="8657" y="11430"/>
                    </a:cubicBezTo>
                    <a:cubicBezTo>
                      <a:pt x="8701" y="11430"/>
                      <a:pt x="8744" y="11430"/>
                      <a:pt x="8788" y="11429"/>
                    </a:cubicBezTo>
                    <a:lnTo>
                      <a:pt x="8788" y="4893"/>
                    </a:lnTo>
                    <a:cubicBezTo>
                      <a:pt x="8788" y="4893"/>
                      <a:pt x="4990" y="3440"/>
                      <a:pt x="5085" y="47"/>
                    </a:cubicBezTo>
                    <a:cubicBezTo>
                      <a:pt x="5085" y="47"/>
                      <a:pt x="4840" y="0"/>
                      <a:pt x="4454"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8"/>
              <p:cNvSpPr/>
              <p:nvPr/>
            </p:nvSpPr>
            <p:spPr>
              <a:xfrm>
                <a:off x="3188175" y="553800"/>
                <a:ext cx="220900" cy="285775"/>
              </a:xfrm>
              <a:custGeom>
                <a:rect b="b" l="l" r="r" t="t"/>
                <a:pathLst>
                  <a:path extrusionOk="0" h="11431" w="8836">
                    <a:moveTo>
                      <a:pt x="4380" y="0"/>
                    </a:moveTo>
                    <a:cubicBezTo>
                      <a:pt x="3995" y="0"/>
                      <a:pt x="3751" y="47"/>
                      <a:pt x="3751" y="47"/>
                    </a:cubicBezTo>
                    <a:cubicBezTo>
                      <a:pt x="3847" y="3440"/>
                      <a:pt x="1" y="4702"/>
                      <a:pt x="1" y="4702"/>
                    </a:cubicBezTo>
                    <a:lnTo>
                      <a:pt x="1" y="11429"/>
                    </a:lnTo>
                    <a:cubicBezTo>
                      <a:pt x="44" y="11430"/>
                      <a:pt x="88" y="11430"/>
                      <a:pt x="131" y="11430"/>
                    </a:cubicBezTo>
                    <a:cubicBezTo>
                      <a:pt x="7224" y="11430"/>
                      <a:pt x="8835" y="3702"/>
                      <a:pt x="8835" y="3702"/>
                    </a:cubicBezTo>
                    <a:cubicBezTo>
                      <a:pt x="7917" y="414"/>
                      <a:pt x="5525" y="0"/>
                      <a:pt x="4380"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8"/>
              <p:cNvSpPr/>
              <p:nvPr/>
            </p:nvSpPr>
            <p:spPr>
              <a:xfrm>
                <a:off x="4914600" y="1973875"/>
                <a:ext cx="539125" cy="3665875"/>
              </a:xfrm>
              <a:custGeom>
                <a:rect b="b" l="l" r="r" t="t"/>
                <a:pathLst>
                  <a:path extrusionOk="0" h="146635" w="21565">
                    <a:moveTo>
                      <a:pt x="0" y="1"/>
                    </a:moveTo>
                    <a:lnTo>
                      <a:pt x="4489" y="145209"/>
                    </a:lnTo>
                    <a:cubicBezTo>
                      <a:pt x="4489" y="145209"/>
                      <a:pt x="10433" y="146634"/>
                      <a:pt x="15122" y="146634"/>
                    </a:cubicBezTo>
                    <a:cubicBezTo>
                      <a:pt x="18711" y="146634"/>
                      <a:pt x="21565" y="145799"/>
                      <a:pt x="20455" y="142852"/>
                    </a:cubicBezTo>
                    <a:cubicBezTo>
                      <a:pt x="17895" y="136053"/>
                      <a:pt x="14561" y="60604"/>
                      <a:pt x="12811" y="44768"/>
                    </a:cubicBezTo>
                    <a:cubicBezTo>
                      <a:pt x="11049" y="28933"/>
                      <a:pt x="1" y="2"/>
                      <a:pt x="0" y="1"/>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8"/>
              <p:cNvSpPr/>
              <p:nvPr/>
            </p:nvSpPr>
            <p:spPr>
              <a:xfrm>
                <a:off x="5010725" y="851425"/>
                <a:ext cx="576600" cy="695050"/>
              </a:xfrm>
              <a:custGeom>
                <a:rect b="b" l="l" r="r" t="t"/>
                <a:pathLst>
                  <a:path extrusionOk="0" h="27802" w="23064">
                    <a:moveTo>
                      <a:pt x="3299" y="1"/>
                    </a:moveTo>
                    <a:cubicBezTo>
                      <a:pt x="1" y="4787"/>
                      <a:pt x="1" y="17062"/>
                      <a:pt x="1" y="17062"/>
                    </a:cubicBezTo>
                    <a:lnTo>
                      <a:pt x="23063" y="27802"/>
                    </a:lnTo>
                    <a:lnTo>
                      <a:pt x="20420" y="13705"/>
                    </a:lnTo>
                    <a:lnTo>
                      <a:pt x="3299" y="1"/>
                    </a:ln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8"/>
              <p:cNvSpPr/>
              <p:nvPr/>
            </p:nvSpPr>
            <p:spPr>
              <a:xfrm>
                <a:off x="3837075" y="5720150"/>
                <a:ext cx="167000" cy="212975"/>
              </a:xfrm>
              <a:custGeom>
                <a:rect b="b" l="l" r="r" t="t"/>
                <a:pathLst>
                  <a:path extrusionOk="0" h="8519" w="6680">
                    <a:moveTo>
                      <a:pt x="2163" y="0"/>
                    </a:moveTo>
                    <a:cubicBezTo>
                      <a:pt x="1400" y="0"/>
                      <a:pt x="647" y="155"/>
                      <a:pt x="0" y="573"/>
                    </a:cubicBezTo>
                    <a:lnTo>
                      <a:pt x="0" y="7836"/>
                    </a:lnTo>
                    <a:cubicBezTo>
                      <a:pt x="1007" y="8293"/>
                      <a:pt x="2085" y="8518"/>
                      <a:pt x="3226" y="8518"/>
                    </a:cubicBezTo>
                    <a:cubicBezTo>
                      <a:pt x="3839" y="8518"/>
                      <a:pt x="4471" y="8453"/>
                      <a:pt x="5120" y="8324"/>
                    </a:cubicBezTo>
                    <a:lnTo>
                      <a:pt x="6680" y="1311"/>
                    </a:lnTo>
                    <a:cubicBezTo>
                      <a:pt x="6680" y="1311"/>
                      <a:pt x="4380" y="0"/>
                      <a:pt x="2163" y="0"/>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8"/>
              <p:cNvSpPr/>
              <p:nvPr/>
            </p:nvSpPr>
            <p:spPr>
              <a:xfrm>
                <a:off x="4786600" y="5744800"/>
                <a:ext cx="167000" cy="209950"/>
              </a:xfrm>
              <a:custGeom>
                <a:rect b="b" l="l" r="r" t="t"/>
                <a:pathLst>
                  <a:path extrusionOk="0" h="8398" w="6680">
                    <a:moveTo>
                      <a:pt x="4508" y="0"/>
                    </a:moveTo>
                    <a:cubicBezTo>
                      <a:pt x="2294" y="0"/>
                      <a:pt x="0" y="1302"/>
                      <a:pt x="0" y="1302"/>
                    </a:cubicBezTo>
                    <a:lnTo>
                      <a:pt x="774" y="8398"/>
                    </a:lnTo>
                    <a:lnTo>
                      <a:pt x="5727" y="7921"/>
                    </a:lnTo>
                    <a:lnTo>
                      <a:pt x="6680" y="575"/>
                    </a:lnTo>
                    <a:cubicBezTo>
                      <a:pt x="6031" y="156"/>
                      <a:pt x="5274" y="0"/>
                      <a:pt x="4508" y="0"/>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8"/>
              <p:cNvSpPr/>
              <p:nvPr/>
            </p:nvSpPr>
            <p:spPr>
              <a:xfrm>
                <a:off x="3346825" y="5855325"/>
                <a:ext cx="655175" cy="347375"/>
              </a:xfrm>
              <a:custGeom>
                <a:rect b="b" l="l" r="r" t="t"/>
                <a:pathLst>
                  <a:path extrusionOk="0" h="13895" w="26207">
                    <a:moveTo>
                      <a:pt x="18920" y="0"/>
                    </a:moveTo>
                    <a:cubicBezTo>
                      <a:pt x="18920" y="0"/>
                      <a:pt x="14098" y="2810"/>
                      <a:pt x="12479" y="4477"/>
                    </a:cubicBezTo>
                    <a:cubicBezTo>
                      <a:pt x="12479" y="4477"/>
                      <a:pt x="6847" y="5620"/>
                      <a:pt x="3037" y="8084"/>
                    </a:cubicBezTo>
                    <a:cubicBezTo>
                      <a:pt x="1632" y="8989"/>
                      <a:pt x="632" y="10454"/>
                      <a:pt x="215" y="12132"/>
                    </a:cubicBezTo>
                    <a:cubicBezTo>
                      <a:pt x="72" y="12704"/>
                      <a:pt x="1" y="13287"/>
                      <a:pt x="1" y="13895"/>
                    </a:cubicBezTo>
                    <a:lnTo>
                      <a:pt x="24956" y="13895"/>
                    </a:lnTo>
                    <a:cubicBezTo>
                      <a:pt x="25016" y="13311"/>
                      <a:pt x="25087" y="12728"/>
                      <a:pt x="25159" y="12132"/>
                    </a:cubicBezTo>
                    <a:cubicBezTo>
                      <a:pt x="25599" y="8584"/>
                      <a:pt x="26207" y="4870"/>
                      <a:pt x="25159" y="976"/>
                    </a:cubicBezTo>
                    <a:cubicBezTo>
                      <a:pt x="25159" y="976"/>
                      <a:pt x="24650" y="1159"/>
                      <a:pt x="23687" y="1159"/>
                    </a:cubicBezTo>
                    <a:cubicBezTo>
                      <a:pt x="22626" y="1159"/>
                      <a:pt x="21012" y="937"/>
                      <a:pt x="18920"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8"/>
              <p:cNvSpPr/>
              <p:nvPr/>
            </p:nvSpPr>
            <p:spPr>
              <a:xfrm>
                <a:off x="3469475" y="5977050"/>
                <a:ext cx="240225" cy="53900"/>
              </a:xfrm>
              <a:custGeom>
                <a:rect b="b" l="l" r="r" t="t"/>
                <a:pathLst>
                  <a:path extrusionOk="0" h="2156" w="9609">
                    <a:moveTo>
                      <a:pt x="4263" y="1"/>
                    </a:moveTo>
                    <a:cubicBezTo>
                      <a:pt x="1727" y="1"/>
                      <a:pt x="0" y="2156"/>
                      <a:pt x="0" y="2156"/>
                    </a:cubicBezTo>
                    <a:lnTo>
                      <a:pt x="2012" y="1358"/>
                    </a:lnTo>
                    <a:cubicBezTo>
                      <a:pt x="2012" y="1358"/>
                      <a:pt x="2858" y="1027"/>
                      <a:pt x="4291" y="1027"/>
                    </a:cubicBezTo>
                    <a:cubicBezTo>
                      <a:pt x="4641" y="1027"/>
                      <a:pt x="5025" y="1047"/>
                      <a:pt x="5441" y="1096"/>
                    </a:cubicBezTo>
                    <a:cubicBezTo>
                      <a:pt x="6418" y="1203"/>
                      <a:pt x="7215" y="1501"/>
                      <a:pt x="7775" y="1751"/>
                    </a:cubicBezTo>
                    <a:cubicBezTo>
                      <a:pt x="8132" y="1914"/>
                      <a:pt x="8516" y="1999"/>
                      <a:pt x="8905" y="1999"/>
                    </a:cubicBezTo>
                    <a:cubicBezTo>
                      <a:pt x="9140" y="1999"/>
                      <a:pt x="9376" y="1968"/>
                      <a:pt x="9609" y="1906"/>
                    </a:cubicBezTo>
                    <a:cubicBezTo>
                      <a:pt x="9609" y="1906"/>
                      <a:pt x="7775" y="1"/>
                      <a:pt x="4263" y="1"/>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8"/>
              <p:cNvSpPr/>
              <p:nvPr/>
            </p:nvSpPr>
            <p:spPr>
              <a:xfrm>
                <a:off x="3556375" y="5950275"/>
                <a:ext cx="239950" cy="53900"/>
              </a:xfrm>
              <a:custGeom>
                <a:rect b="b" l="l" r="r" t="t"/>
                <a:pathLst>
                  <a:path extrusionOk="0" h="2156" w="9598">
                    <a:moveTo>
                      <a:pt x="4296" y="0"/>
                    </a:moveTo>
                    <a:cubicBezTo>
                      <a:pt x="4285" y="0"/>
                      <a:pt x="4274" y="0"/>
                      <a:pt x="4263" y="0"/>
                    </a:cubicBezTo>
                    <a:cubicBezTo>
                      <a:pt x="1727" y="0"/>
                      <a:pt x="1" y="2155"/>
                      <a:pt x="1" y="2155"/>
                    </a:cubicBezTo>
                    <a:lnTo>
                      <a:pt x="2001" y="1346"/>
                    </a:lnTo>
                    <a:cubicBezTo>
                      <a:pt x="2001" y="1346"/>
                      <a:pt x="2856" y="1019"/>
                      <a:pt x="4307" y="1019"/>
                    </a:cubicBezTo>
                    <a:cubicBezTo>
                      <a:pt x="4653" y="1019"/>
                      <a:pt x="5032" y="1038"/>
                      <a:pt x="5442" y="1084"/>
                    </a:cubicBezTo>
                    <a:cubicBezTo>
                      <a:pt x="6418" y="1203"/>
                      <a:pt x="7216" y="1488"/>
                      <a:pt x="7764" y="1750"/>
                    </a:cubicBezTo>
                    <a:cubicBezTo>
                      <a:pt x="8128" y="1914"/>
                      <a:pt x="8515" y="1998"/>
                      <a:pt x="8903" y="1998"/>
                    </a:cubicBezTo>
                    <a:cubicBezTo>
                      <a:pt x="9136" y="1998"/>
                      <a:pt x="9369" y="1968"/>
                      <a:pt x="9597" y="1905"/>
                    </a:cubicBezTo>
                    <a:cubicBezTo>
                      <a:pt x="9597" y="1905"/>
                      <a:pt x="7787" y="0"/>
                      <a:pt x="4296" y="0"/>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8"/>
              <p:cNvSpPr/>
              <p:nvPr/>
            </p:nvSpPr>
            <p:spPr>
              <a:xfrm>
                <a:off x="3645975" y="5919000"/>
                <a:ext cx="239950" cy="53900"/>
              </a:xfrm>
              <a:custGeom>
                <a:rect b="b" l="l" r="r" t="t"/>
                <a:pathLst>
                  <a:path extrusionOk="0" h="2156" w="9598">
                    <a:moveTo>
                      <a:pt x="4251" y="1"/>
                    </a:moveTo>
                    <a:cubicBezTo>
                      <a:pt x="1715" y="1"/>
                      <a:pt x="1" y="2156"/>
                      <a:pt x="1" y="2156"/>
                    </a:cubicBezTo>
                    <a:lnTo>
                      <a:pt x="2001" y="1358"/>
                    </a:lnTo>
                    <a:cubicBezTo>
                      <a:pt x="2001" y="1358"/>
                      <a:pt x="2847" y="1028"/>
                      <a:pt x="4279" y="1028"/>
                    </a:cubicBezTo>
                    <a:cubicBezTo>
                      <a:pt x="4629" y="1028"/>
                      <a:pt x="5014" y="1047"/>
                      <a:pt x="5430" y="1096"/>
                    </a:cubicBezTo>
                    <a:cubicBezTo>
                      <a:pt x="6406" y="1204"/>
                      <a:pt x="7204" y="1489"/>
                      <a:pt x="7764" y="1751"/>
                    </a:cubicBezTo>
                    <a:cubicBezTo>
                      <a:pt x="8120" y="1915"/>
                      <a:pt x="8505" y="1999"/>
                      <a:pt x="8894" y="1999"/>
                    </a:cubicBezTo>
                    <a:cubicBezTo>
                      <a:pt x="9128" y="1999"/>
                      <a:pt x="9364" y="1969"/>
                      <a:pt x="9597" y="1906"/>
                    </a:cubicBezTo>
                    <a:cubicBezTo>
                      <a:pt x="9597" y="1906"/>
                      <a:pt x="7764" y="1"/>
                      <a:pt x="4251" y="1"/>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8"/>
              <p:cNvSpPr/>
              <p:nvPr/>
            </p:nvSpPr>
            <p:spPr>
              <a:xfrm>
                <a:off x="3346825" y="6158625"/>
                <a:ext cx="628975" cy="44075"/>
              </a:xfrm>
              <a:custGeom>
                <a:rect b="b" l="l" r="r" t="t"/>
                <a:pathLst>
                  <a:path extrusionOk="0" h="1763" w="25159">
                    <a:moveTo>
                      <a:pt x="215" y="0"/>
                    </a:moveTo>
                    <a:cubicBezTo>
                      <a:pt x="72" y="572"/>
                      <a:pt x="1" y="1155"/>
                      <a:pt x="1" y="1763"/>
                    </a:cubicBezTo>
                    <a:lnTo>
                      <a:pt x="24956" y="1763"/>
                    </a:lnTo>
                    <a:cubicBezTo>
                      <a:pt x="25016" y="1179"/>
                      <a:pt x="25087" y="596"/>
                      <a:pt x="25159" y="0"/>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8"/>
              <p:cNvSpPr/>
              <p:nvPr/>
            </p:nvSpPr>
            <p:spPr>
              <a:xfrm>
                <a:off x="4765750" y="5867525"/>
                <a:ext cx="490575" cy="335175"/>
              </a:xfrm>
              <a:custGeom>
                <a:rect b="b" l="l" r="r" t="t"/>
                <a:pathLst>
                  <a:path extrusionOk="0" h="13407" w="19623">
                    <a:moveTo>
                      <a:pt x="6954" y="0"/>
                    </a:moveTo>
                    <a:cubicBezTo>
                      <a:pt x="6297" y="536"/>
                      <a:pt x="4988" y="680"/>
                      <a:pt x="3774" y="680"/>
                    </a:cubicBezTo>
                    <a:cubicBezTo>
                      <a:pt x="2372" y="680"/>
                      <a:pt x="1096" y="488"/>
                      <a:pt x="1096" y="488"/>
                    </a:cubicBezTo>
                    <a:cubicBezTo>
                      <a:pt x="1" y="5287"/>
                      <a:pt x="465" y="9418"/>
                      <a:pt x="882" y="11644"/>
                    </a:cubicBezTo>
                    <a:cubicBezTo>
                      <a:pt x="1096" y="12764"/>
                      <a:pt x="1299" y="13407"/>
                      <a:pt x="1299" y="13407"/>
                    </a:cubicBezTo>
                    <a:lnTo>
                      <a:pt x="19575" y="13407"/>
                    </a:lnTo>
                    <a:cubicBezTo>
                      <a:pt x="19622" y="12776"/>
                      <a:pt x="19611" y="12192"/>
                      <a:pt x="19539" y="11644"/>
                    </a:cubicBezTo>
                    <a:cubicBezTo>
                      <a:pt x="18860" y="5715"/>
                      <a:pt x="12455" y="4144"/>
                      <a:pt x="12455" y="4144"/>
                    </a:cubicBezTo>
                    <a:cubicBezTo>
                      <a:pt x="8669" y="560"/>
                      <a:pt x="6954" y="0"/>
                      <a:pt x="6954" y="0"/>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8"/>
              <p:cNvSpPr/>
              <p:nvPr/>
            </p:nvSpPr>
            <p:spPr>
              <a:xfrm>
                <a:off x="5003600" y="5981225"/>
                <a:ext cx="188425" cy="54200"/>
              </a:xfrm>
              <a:custGeom>
                <a:rect b="b" l="l" r="r" t="t"/>
                <a:pathLst>
                  <a:path extrusionOk="0" h="2168" w="7537">
                    <a:moveTo>
                      <a:pt x="4201" y="0"/>
                    </a:moveTo>
                    <a:cubicBezTo>
                      <a:pt x="1432" y="0"/>
                      <a:pt x="0" y="1905"/>
                      <a:pt x="0" y="1905"/>
                    </a:cubicBezTo>
                    <a:cubicBezTo>
                      <a:pt x="184" y="1968"/>
                      <a:pt x="370" y="1999"/>
                      <a:pt x="556" y="1999"/>
                    </a:cubicBezTo>
                    <a:cubicBezTo>
                      <a:pt x="865" y="1999"/>
                      <a:pt x="1170" y="1914"/>
                      <a:pt x="1453" y="1751"/>
                    </a:cubicBezTo>
                    <a:cubicBezTo>
                      <a:pt x="1881" y="1489"/>
                      <a:pt x="2524" y="1203"/>
                      <a:pt x="3286" y="1084"/>
                    </a:cubicBezTo>
                    <a:cubicBezTo>
                      <a:pt x="3611" y="1038"/>
                      <a:pt x="3912" y="1020"/>
                      <a:pt x="4186" y="1020"/>
                    </a:cubicBezTo>
                    <a:cubicBezTo>
                      <a:pt x="5337" y="1020"/>
                      <a:pt x="6013" y="1346"/>
                      <a:pt x="6013" y="1346"/>
                    </a:cubicBezTo>
                    <a:lnTo>
                      <a:pt x="7537" y="2167"/>
                    </a:lnTo>
                    <a:cubicBezTo>
                      <a:pt x="7537" y="2167"/>
                      <a:pt x="6239" y="0"/>
                      <a:pt x="4227" y="0"/>
                    </a:cubicBezTo>
                    <a:cubicBezTo>
                      <a:pt x="4218" y="0"/>
                      <a:pt x="4210" y="0"/>
                      <a:pt x="4201" y="0"/>
                    </a:cubicBezTo>
                    <a:close/>
                  </a:path>
                </a:pathLst>
              </a:custGeom>
              <a:solidFill>
                <a:srgbClr val="0053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8"/>
              <p:cNvSpPr/>
              <p:nvPr/>
            </p:nvSpPr>
            <p:spPr>
              <a:xfrm>
                <a:off x="4940475" y="5954125"/>
                <a:ext cx="189950" cy="53900"/>
              </a:xfrm>
              <a:custGeom>
                <a:rect b="b" l="l" r="r" t="t"/>
                <a:pathLst>
                  <a:path extrusionOk="0" h="2156" w="7598">
                    <a:moveTo>
                      <a:pt x="4228" y="1"/>
                    </a:moveTo>
                    <a:cubicBezTo>
                      <a:pt x="1442" y="1"/>
                      <a:pt x="1" y="1906"/>
                      <a:pt x="1" y="1906"/>
                    </a:cubicBezTo>
                    <a:cubicBezTo>
                      <a:pt x="180" y="1969"/>
                      <a:pt x="364" y="1999"/>
                      <a:pt x="548" y="1999"/>
                    </a:cubicBezTo>
                    <a:cubicBezTo>
                      <a:pt x="854" y="1999"/>
                      <a:pt x="1159" y="1915"/>
                      <a:pt x="1442" y="1751"/>
                    </a:cubicBezTo>
                    <a:cubicBezTo>
                      <a:pt x="1882" y="1501"/>
                      <a:pt x="2525" y="1203"/>
                      <a:pt x="3287" y="1096"/>
                    </a:cubicBezTo>
                    <a:cubicBezTo>
                      <a:pt x="3619" y="1047"/>
                      <a:pt x="3925" y="1027"/>
                      <a:pt x="4204" y="1027"/>
                    </a:cubicBezTo>
                    <a:cubicBezTo>
                      <a:pt x="5344" y="1027"/>
                      <a:pt x="6014" y="1358"/>
                      <a:pt x="6014" y="1358"/>
                    </a:cubicBezTo>
                    <a:lnTo>
                      <a:pt x="7597" y="2156"/>
                    </a:lnTo>
                    <a:cubicBezTo>
                      <a:pt x="7597" y="2156"/>
                      <a:pt x="6228" y="1"/>
                      <a:pt x="4228" y="1"/>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8"/>
              <p:cNvSpPr/>
              <p:nvPr/>
            </p:nvSpPr>
            <p:spPr>
              <a:xfrm>
                <a:off x="4891675" y="5922875"/>
                <a:ext cx="189925" cy="53900"/>
              </a:xfrm>
              <a:custGeom>
                <a:rect b="b" l="l" r="r" t="t"/>
                <a:pathLst>
                  <a:path extrusionOk="0" h="2156" w="7597">
                    <a:moveTo>
                      <a:pt x="4227" y="1"/>
                    </a:moveTo>
                    <a:cubicBezTo>
                      <a:pt x="1441" y="1"/>
                      <a:pt x="0" y="1918"/>
                      <a:pt x="0" y="1918"/>
                    </a:cubicBezTo>
                    <a:cubicBezTo>
                      <a:pt x="178" y="1980"/>
                      <a:pt x="360" y="2010"/>
                      <a:pt x="542" y="2010"/>
                    </a:cubicBezTo>
                    <a:cubicBezTo>
                      <a:pt x="851" y="2010"/>
                      <a:pt x="1161" y="1923"/>
                      <a:pt x="1453" y="1751"/>
                    </a:cubicBezTo>
                    <a:cubicBezTo>
                      <a:pt x="1882" y="1501"/>
                      <a:pt x="2524" y="1215"/>
                      <a:pt x="3286" y="1096"/>
                    </a:cubicBezTo>
                    <a:cubicBezTo>
                      <a:pt x="3612" y="1050"/>
                      <a:pt x="3912" y="1032"/>
                      <a:pt x="4186" y="1032"/>
                    </a:cubicBezTo>
                    <a:cubicBezTo>
                      <a:pt x="5337" y="1032"/>
                      <a:pt x="6013" y="1358"/>
                      <a:pt x="6013" y="1358"/>
                    </a:cubicBezTo>
                    <a:lnTo>
                      <a:pt x="7597" y="2156"/>
                    </a:lnTo>
                    <a:cubicBezTo>
                      <a:pt x="7597" y="2156"/>
                      <a:pt x="6227" y="1"/>
                      <a:pt x="4227" y="1"/>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8"/>
              <p:cNvSpPr/>
              <p:nvPr/>
            </p:nvSpPr>
            <p:spPr>
              <a:xfrm>
                <a:off x="4787800" y="6158625"/>
                <a:ext cx="468525" cy="44075"/>
              </a:xfrm>
              <a:custGeom>
                <a:rect b="b" l="l" r="r" t="t"/>
                <a:pathLst>
                  <a:path extrusionOk="0" h="1763" w="18741">
                    <a:moveTo>
                      <a:pt x="0" y="0"/>
                    </a:moveTo>
                    <a:cubicBezTo>
                      <a:pt x="214" y="1120"/>
                      <a:pt x="417" y="1763"/>
                      <a:pt x="417" y="1763"/>
                    </a:cubicBezTo>
                    <a:lnTo>
                      <a:pt x="18693" y="1763"/>
                    </a:lnTo>
                    <a:cubicBezTo>
                      <a:pt x="18740" y="1132"/>
                      <a:pt x="18729" y="548"/>
                      <a:pt x="18657" y="0"/>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8"/>
              <p:cNvSpPr/>
              <p:nvPr/>
            </p:nvSpPr>
            <p:spPr>
              <a:xfrm>
                <a:off x="3721875" y="688600"/>
                <a:ext cx="1473725" cy="5144525"/>
              </a:xfrm>
              <a:custGeom>
                <a:rect b="b" l="l" r="r" t="t"/>
                <a:pathLst>
                  <a:path extrusionOk="0" h="205781" w="58949">
                    <a:moveTo>
                      <a:pt x="26599" y="1"/>
                    </a:moveTo>
                    <a:cubicBezTo>
                      <a:pt x="26599" y="1"/>
                      <a:pt x="25468" y="203"/>
                      <a:pt x="23789" y="572"/>
                    </a:cubicBezTo>
                    <a:cubicBezTo>
                      <a:pt x="21944" y="977"/>
                      <a:pt x="19467" y="2215"/>
                      <a:pt x="17098" y="3608"/>
                    </a:cubicBezTo>
                    <a:cubicBezTo>
                      <a:pt x="16372" y="4037"/>
                      <a:pt x="15657" y="4478"/>
                      <a:pt x="14967" y="4918"/>
                    </a:cubicBezTo>
                    <a:cubicBezTo>
                      <a:pt x="13217" y="6049"/>
                      <a:pt x="11681" y="7156"/>
                      <a:pt x="10728" y="7907"/>
                    </a:cubicBezTo>
                    <a:cubicBezTo>
                      <a:pt x="10728" y="7907"/>
                      <a:pt x="10538" y="20718"/>
                      <a:pt x="15824" y="41661"/>
                    </a:cubicBezTo>
                    <a:cubicBezTo>
                      <a:pt x="16431" y="44030"/>
                      <a:pt x="16491" y="46483"/>
                      <a:pt x="16015" y="48876"/>
                    </a:cubicBezTo>
                    <a:cubicBezTo>
                      <a:pt x="15729" y="50364"/>
                      <a:pt x="15348" y="52245"/>
                      <a:pt x="14919" y="54388"/>
                    </a:cubicBezTo>
                    <a:cubicBezTo>
                      <a:pt x="13622" y="60723"/>
                      <a:pt x="11800" y="69355"/>
                      <a:pt x="9931" y="77010"/>
                    </a:cubicBezTo>
                    <a:cubicBezTo>
                      <a:pt x="9704" y="77927"/>
                      <a:pt x="9466" y="79475"/>
                      <a:pt x="9192" y="81570"/>
                    </a:cubicBezTo>
                    <a:cubicBezTo>
                      <a:pt x="8764" y="84880"/>
                      <a:pt x="8276" y="89512"/>
                      <a:pt x="7764" y="95060"/>
                    </a:cubicBezTo>
                    <a:cubicBezTo>
                      <a:pt x="7692" y="95763"/>
                      <a:pt x="7633" y="96477"/>
                      <a:pt x="7561" y="97215"/>
                    </a:cubicBezTo>
                    <a:cubicBezTo>
                      <a:pt x="7418" y="98870"/>
                      <a:pt x="7264" y="100596"/>
                      <a:pt x="7109" y="102394"/>
                    </a:cubicBezTo>
                    <a:cubicBezTo>
                      <a:pt x="7049" y="103097"/>
                      <a:pt x="6990" y="103811"/>
                      <a:pt x="6930" y="104549"/>
                    </a:cubicBezTo>
                    <a:cubicBezTo>
                      <a:pt x="4811" y="129683"/>
                      <a:pt x="2394" y="165438"/>
                      <a:pt x="1037" y="186000"/>
                    </a:cubicBezTo>
                    <a:cubicBezTo>
                      <a:pt x="989" y="186786"/>
                      <a:pt x="941" y="187560"/>
                      <a:pt x="882" y="188310"/>
                    </a:cubicBezTo>
                    <a:cubicBezTo>
                      <a:pt x="763" y="190179"/>
                      <a:pt x="656" y="191917"/>
                      <a:pt x="560" y="193465"/>
                    </a:cubicBezTo>
                    <a:cubicBezTo>
                      <a:pt x="501" y="194287"/>
                      <a:pt x="453" y="195060"/>
                      <a:pt x="406" y="195775"/>
                    </a:cubicBezTo>
                    <a:cubicBezTo>
                      <a:pt x="144" y="199871"/>
                      <a:pt x="1" y="202240"/>
                      <a:pt x="1" y="202240"/>
                    </a:cubicBezTo>
                    <a:cubicBezTo>
                      <a:pt x="1" y="202240"/>
                      <a:pt x="14621" y="205781"/>
                      <a:pt x="31334" y="205781"/>
                    </a:cubicBezTo>
                    <a:cubicBezTo>
                      <a:pt x="40608" y="205781"/>
                      <a:pt x="50527" y="204690"/>
                      <a:pt x="58949" y="201299"/>
                    </a:cubicBezTo>
                    <a:cubicBezTo>
                      <a:pt x="58949" y="201299"/>
                      <a:pt x="58949" y="200680"/>
                      <a:pt x="58949" y="199537"/>
                    </a:cubicBezTo>
                    <a:cubicBezTo>
                      <a:pt x="58937" y="198382"/>
                      <a:pt x="58937" y="196692"/>
                      <a:pt x="58925" y="194560"/>
                    </a:cubicBezTo>
                    <a:cubicBezTo>
                      <a:pt x="58913" y="193798"/>
                      <a:pt x="58901" y="192989"/>
                      <a:pt x="58901" y="192120"/>
                    </a:cubicBezTo>
                    <a:cubicBezTo>
                      <a:pt x="58889" y="190572"/>
                      <a:pt x="58877" y="188857"/>
                      <a:pt x="58853" y="187000"/>
                    </a:cubicBezTo>
                    <a:cubicBezTo>
                      <a:pt x="58853" y="186202"/>
                      <a:pt x="58841" y="185393"/>
                      <a:pt x="58830" y="184559"/>
                    </a:cubicBezTo>
                    <a:cubicBezTo>
                      <a:pt x="58627" y="163938"/>
                      <a:pt x="58079" y="128600"/>
                      <a:pt x="56686" y="103680"/>
                    </a:cubicBezTo>
                    <a:cubicBezTo>
                      <a:pt x="56639" y="102942"/>
                      <a:pt x="56603" y="102204"/>
                      <a:pt x="56555" y="101489"/>
                    </a:cubicBezTo>
                    <a:cubicBezTo>
                      <a:pt x="56448" y="99680"/>
                      <a:pt x="56341" y="97941"/>
                      <a:pt x="56222" y="96275"/>
                    </a:cubicBezTo>
                    <a:cubicBezTo>
                      <a:pt x="56174" y="95524"/>
                      <a:pt x="56115" y="94798"/>
                      <a:pt x="56067" y="94084"/>
                    </a:cubicBezTo>
                    <a:cubicBezTo>
                      <a:pt x="55472" y="86345"/>
                      <a:pt x="54770" y="80380"/>
                      <a:pt x="53924" y="77367"/>
                    </a:cubicBezTo>
                    <a:cubicBezTo>
                      <a:pt x="50412" y="64830"/>
                      <a:pt x="48007" y="53103"/>
                      <a:pt x="47019" y="47923"/>
                    </a:cubicBezTo>
                    <a:cubicBezTo>
                      <a:pt x="46661" y="46090"/>
                      <a:pt x="46685" y="44221"/>
                      <a:pt x="47078" y="42399"/>
                    </a:cubicBezTo>
                    <a:lnTo>
                      <a:pt x="48257" y="36958"/>
                    </a:lnTo>
                    <a:lnTo>
                      <a:pt x="52841" y="15812"/>
                    </a:lnTo>
                    <a:lnTo>
                      <a:pt x="54853" y="6514"/>
                    </a:lnTo>
                    <a:lnTo>
                      <a:pt x="53912" y="6168"/>
                    </a:lnTo>
                    <a:lnTo>
                      <a:pt x="46518" y="3573"/>
                    </a:lnTo>
                    <a:lnTo>
                      <a:pt x="45447" y="3204"/>
                    </a:lnTo>
                    <a:lnTo>
                      <a:pt x="44102" y="2727"/>
                    </a:lnTo>
                    <a:lnTo>
                      <a:pt x="39018" y="941"/>
                    </a:lnTo>
                    <a:lnTo>
                      <a:pt x="38279" y="679"/>
                    </a:lnTo>
                    <a:cubicBezTo>
                      <a:pt x="38279" y="679"/>
                      <a:pt x="37294" y="1014"/>
                      <a:pt x="34987" y="1014"/>
                    </a:cubicBezTo>
                    <a:cubicBezTo>
                      <a:pt x="33118" y="1014"/>
                      <a:pt x="30382" y="795"/>
                      <a:pt x="26599"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8"/>
              <p:cNvSpPr/>
              <p:nvPr/>
            </p:nvSpPr>
            <p:spPr>
              <a:xfrm>
                <a:off x="3910900" y="3040675"/>
                <a:ext cx="1216550" cy="132775"/>
              </a:xfrm>
              <a:custGeom>
                <a:rect b="b" l="l" r="r" t="t"/>
                <a:pathLst>
                  <a:path extrusionOk="0" h="5311" w="48662">
                    <a:moveTo>
                      <a:pt x="48506" y="1"/>
                    </a:moveTo>
                    <a:cubicBezTo>
                      <a:pt x="41982" y="1811"/>
                      <a:pt x="33659" y="3156"/>
                      <a:pt x="23289" y="3192"/>
                    </a:cubicBezTo>
                    <a:cubicBezTo>
                      <a:pt x="23134" y="3204"/>
                      <a:pt x="22991" y="3204"/>
                      <a:pt x="22848" y="3204"/>
                    </a:cubicBezTo>
                    <a:cubicBezTo>
                      <a:pt x="14073" y="3204"/>
                      <a:pt x="6465" y="2251"/>
                      <a:pt x="203" y="977"/>
                    </a:cubicBezTo>
                    <a:cubicBezTo>
                      <a:pt x="131" y="1680"/>
                      <a:pt x="72" y="2394"/>
                      <a:pt x="0" y="3132"/>
                    </a:cubicBezTo>
                    <a:cubicBezTo>
                      <a:pt x="6311" y="4382"/>
                      <a:pt x="13966" y="5311"/>
                      <a:pt x="22836" y="5311"/>
                    </a:cubicBezTo>
                    <a:lnTo>
                      <a:pt x="23289" y="5311"/>
                    </a:lnTo>
                    <a:cubicBezTo>
                      <a:pt x="33671" y="5275"/>
                      <a:pt x="42041" y="3966"/>
                      <a:pt x="48661" y="2192"/>
                    </a:cubicBezTo>
                    <a:cubicBezTo>
                      <a:pt x="48613" y="1441"/>
                      <a:pt x="48554" y="715"/>
                      <a:pt x="48506" y="1"/>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8"/>
              <p:cNvSpPr/>
              <p:nvPr/>
            </p:nvSpPr>
            <p:spPr>
              <a:xfrm>
                <a:off x="3895125" y="3225825"/>
                <a:ext cx="1243925" cy="134850"/>
              </a:xfrm>
              <a:custGeom>
                <a:rect b="b" l="l" r="r" t="t"/>
                <a:pathLst>
                  <a:path extrusionOk="0" h="5394" w="49757">
                    <a:moveTo>
                      <a:pt x="49625" y="0"/>
                    </a:moveTo>
                    <a:cubicBezTo>
                      <a:pt x="43053" y="1858"/>
                      <a:pt x="34612" y="3251"/>
                      <a:pt x="24063" y="3287"/>
                    </a:cubicBezTo>
                    <a:lnTo>
                      <a:pt x="23610" y="3287"/>
                    </a:lnTo>
                    <a:cubicBezTo>
                      <a:pt x="14466" y="3287"/>
                      <a:pt x="6584" y="2263"/>
                      <a:pt x="179" y="905"/>
                    </a:cubicBezTo>
                    <a:cubicBezTo>
                      <a:pt x="119" y="1608"/>
                      <a:pt x="60" y="2322"/>
                      <a:pt x="0" y="3060"/>
                    </a:cubicBezTo>
                    <a:cubicBezTo>
                      <a:pt x="6453" y="4394"/>
                      <a:pt x="14371" y="5394"/>
                      <a:pt x="23598" y="5394"/>
                    </a:cubicBezTo>
                    <a:lnTo>
                      <a:pt x="24063" y="5394"/>
                    </a:lnTo>
                    <a:cubicBezTo>
                      <a:pt x="34612" y="5358"/>
                      <a:pt x="43089" y="4013"/>
                      <a:pt x="49756" y="2191"/>
                    </a:cubicBezTo>
                    <a:cubicBezTo>
                      <a:pt x="49709" y="1453"/>
                      <a:pt x="49673" y="715"/>
                      <a:pt x="49625" y="0"/>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8"/>
              <p:cNvSpPr/>
              <p:nvPr/>
            </p:nvSpPr>
            <p:spPr>
              <a:xfrm>
                <a:off x="4149325" y="688600"/>
                <a:ext cx="735525" cy="416700"/>
              </a:xfrm>
              <a:custGeom>
                <a:rect b="b" l="l" r="r" t="t"/>
                <a:pathLst>
                  <a:path extrusionOk="0" h="16668" w="29421">
                    <a:moveTo>
                      <a:pt x="9501" y="1"/>
                    </a:moveTo>
                    <a:cubicBezTo>
                      <a:pt x="9501" y="1"/>
                      <a:pt x="8370" y="203"/>
                      <a:pt x="6691" y="572"/>
                    </a:cubicBezTo>
                    <a:cubicBezTo>
                      <a:pt x="4846" y="977"/>
                      <a:pt x="2369" y="2215"/>
                      <a:pt x="0" y="3608"/>
                    </a:cubicBezTo>
                    <a:cubicBezTo>
                      <a:pt x="2269" y="9064"/>
                      <a:pt x="6773" y="16667"/>
                      <a:pt x="14295" y="16667"/>
                    </a:cubicBezTo>
                    <a:cubicBezTo>
                      <a:pt x="15063" y="16667"/>
                      <a:pt x="15862" y="16588"/>
                      <a:pt x="16693" y="16419"/>
                    </a:cubicBezTo>
                    <a:cubicBezTo>
                      <a:pt x="24063" y="14919"/>
                      <a:pt x="27670" y="8823"/>
                      <a:pt x="29420" y="3573"/>
                    </a:cubicBezTo>
                    <a:lnTo>
                      <a:pt x="28349" y="3204"/>
                    </a:lnTo>
                    <a:lnTo>
                      <a:pt x="27004" y="2727"/>
                    </a:lnTo>
                    <a:lnTo>
                      <a:pt x="21920" y="941"/>
                    </a:lnTo>
                    <a:lnTo>
                      <a:pt x="21181" y="679"/>
                    </a:lnTo>
                    <a:cubicBezTo>
                      <a:pt x="21181" y="679"/>
                      <a:pt x="20196" y="1014"/>
                      <a:pt x="17889" y="1014"/>
                    </a:cubicBezTo>
                    <a:cubicBezTo>
                      <a:pt x="16020" y="1014"/>
                      <a:pt x="13284" y="795"/>
                      <a:pt x="9501" y="1"/>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8"/>
              <p:cNvSpPr/>
              <p:nvPr/>
            </p:nvSpPr>
            <p:spPr>
              <a:xfrm>
                <a:off x="3951675" y="756775"/>
                <a:ext cx="1118025" cy="1971100"/>
              </a:xfrm>
              <a:custGeom>
                <a:rect b="b" l="l" r="r" t="t"/>
                <a:pathLst>
                  <a:path extrusionOk="0" h="78844" w="44721">
                    <a:moveTo>
                      <a:pt x="34910" y="0"/>
                    </a:moveTo>
                    <a:cubicBezTo>
                      <a:pt x="32243" y="10442"/>
                      <a:pt x="23789" y="38005"/>
                      <a:pt x="5727" y="51661"/>
                    </a:cubicBezTo>
                    <a:cubicBezTo>
                      <a:pt x="4941" y="55495"/>
                      <a:pt x="3965" y="60162"/>
                      <a:pt x="2894" y="64949"/>
                    </a:cubicBezTo>
                    <a:cubicBezTo>
                      <a:pt x="2215" y="68080"/>
                      <a:pt x="1477" y="71259"/>
                      <a:pt x="739" y="74283"/>
                    </a:cubicBezTo>
                    <a:cubicBezTo>
                      <a:pt x="512" y="75200"/>
                      <a:pt x="274" y="76748"/>
                      <a:pt x="0" y="78843"/>
                    </a:cubicBezTo>
                    <a:cubicBezTo>
                      <a:pt x="0" y="78843"/>
                      <a:pt x="26539" y="74986"/>
                      <a:pt x="39065" y="34231"/>
                    </a:cubicBezTo>
                    <a:cubicBezTo>
                      <a:pt x="40958" y="28063"/>
                      <a:pt x="42530" y="21051"/>
                      <a:pt x="43649" y="13085"/>
                    </a:cubicBezTo>
                    <a:cubicBezTo>
                      <a:pt x="44077" y="10013"/>
                      <a:pt x="44435" y="6811"/>
                      <a:pt x="44720" y="3441"/>
                    </a:cubicBezTo>
                    <a:lnTo>
                      <a:pt x="42029" y="2501"/>
                    </a:lnTo>
                    <a:lnTo>
                      <a:pt x="34910" y="0"/>
                    </a:ln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8"/>
              <p:cNvSpPr/>
              <p:nvPr/>
            </p:nvSpPr>
            <p:spPr>
              <a:xfrm>
                <a:off x="3951675" y="819275"/>
                <a:ext cx="1118025" cy="1908600"/>
              </a:xfrm>
              <a:custGeom>
                <a:rect b="b" l="l" r="r" t="t"/>
                <a:pathLst>
                  <a:path extrusionOk="0" h="76344" w="44721">
                    <a:moveTo>
                      <a:pt x="42029" y="1"/>
                    </a:moveTo>
                    <a:cubicBezTo>
                      <a:pt x="38779" y="15764"/>
                      <a:pt x="28671" y="52138"/>
                      <a:pt x="2894" y="62449"/>
                    </a:cubicBezTo>
                    <a:cubicBezTo>
                      <a:pt x="2215" y="65580"/>
                      <a:pt x="1477" y="68759"/>
                      <a:pt x="739" y="71783"/>
                    </a:cubicBezTo>
                    <a:cubicBezTo>
                      <a:pt x="512" y="72700"/>
                      <a:pt x="274" y="74248"/>
                      <a:pt x="0" y="76343"/>
                    </a:cubicBezTo>
                    <a:cubicBezTo>
                      <a:pt x="0" y="76343"/>
                      <a:pt x="26539" y="72486"/>
                      <a:pt x="39065" y="31731"/>
                    </a:cubicBezTo>
                    <a:cubicBezTo>
                      <a:pt x="40958" y="25563"/>
                      <a:pt x="42530" y="18551"/>
                      <a:pt x="43649" y="10585"/>
                    </a:cubicBezTo>
                    <a:cubicBezTo>
                      <a:pt x="44077" y="7513"/>
                      <a:pt x="44435" y="4311"/>
                      <a:pt x="44720" y="941"/>
                    </a:cubicBezTo>
                    <a:lnTo>
                      <a:pt x="42029" y="1"/>
                    </a:lnTo>
                    <a:close/>
                  </a:path>
                </a:pathLst>
              </a:custGeom>
              <a:solidFill>
                <a:srgbClr val="000000">
                  <a:alpha val="19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8"/>
              <p:cNvSpPr/>
              <p:nvPr/>
            </p:nvSpPr>
            <p:spPr>
              <a:xfrm>
                <a:off x="3732000" y="5491575"/>
                <a:ext cx="1462700" cy="182500"/>
              </a:xfrm>
              <a:custGeom>
                <a:rect b="b" l="l" r="r" t="t"/>
                <a:pathLst>
                  <a:path extrusionOk="0" h="7300" w="58508">
                    <a:moveTo>
                      <a:pt x="58496" y="1"/>
                    </a:moveTo>
                    <a:cubicBezTo>
                      <a:pt x="48793" y="3849"/>
                      <a:pt x="38356" y="5009"/>
                      <a:pt x="29318" y="5009"/>
                    </a:cubicBezTo>
                    <a:cubicBezTo>
                      <a:pt x="25913" y="5009"/>
                      <a:pt x="22706" y="4844"/>
                      <a:pt x="19813" y="4596"/>
                    </a:cubicBezTo>
                    <a:cubicBezTo>
                      <a:pt x="11204" y="3870"/>
                      <a:pt x="4061" y="2322"/>
                      <a:pt x="155" y="1346"/>
                    </a:cubicBezTo>
                    <a:cubicBezTo>
                      <a:pt x="96" y="2168"/>
                      <a:pt x="48" y="2941"/>
                      <a:pt x="1" y="3656"/>
                    </a:cubicBezTo>
                    <a:cubicBezTo>
                      <a:pt x="4073" y="4656"/>
                      <a:pt x="11133" y="6144"/>
                      <a:pt x="19563" y="6871"/>
                    </a:cubicBezTo>
                    <a:cubicBezTo>
                      <a:pt x="22932" y="7156"/>
                      <a:pt x="26230" y="7299"/>
                      <a:pt x="29457" y="7299"/>
                    </a:cubicBezTo>
                    <a:cubicBezTo>
                      <a:pt x="33707" y="7299"/>
                      <a:pt x="37827" y="7049"/>
                      <a:pt x="41744" y="6549"/>
                    </a:cubicBezTo>
                    <a:cubicBezTo>
                      <a:pt x="47780" y="5775"/>
                      <a:pt x="53400" y="4394"/>
                      <a:pt x="58508" y="2441"/>
                    </a:cubicBezTo>
                    <a:cubicBezTo>
                      <a:pt x="58508" y="1679"/>
                      <a:pt x="58496" y="870"/>
                      <a:pt x="58496" y="1"/>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8"/>
              <p:cNvSpPr/>
              <p:nvPr/>
            </p:nvSpPr>
            <p:spPr>
              <a:xfrm>
                <a:off x="3743900" y="5302575"/>
                <a:ext cx="1449325" cy="181875"/>
              </a:xfrm>
              <a:custGeom>
                <a:rect b="b" l="l" r="r" t="t"/>
                <a:pathLst>
                  <a:path extrusionOk="0" h="7275" w="57973">
                    <a:moveTo>
                      <a:pt x="57949" y="0"/>
                    </a:moveTo>
                    <a:cubicBezTo>
                      <a:pt x="48255" y="3831"/>
                      <a:pt x="37846" y="4980"/>
                      <a:pt x="28828" y="4980"/>
                    </a:cubicBezTo>
                    <a:cubicBezTo>
                      <a:pt x="25429" y="4980"/>
                      <a:pt x="22228" y="4817"/>
                      <a:pt x="19337" y="4572"/>
                    </a:cubicBezTo>
                    <a:cubicBezTo>
                      <a:pt x="11074" y="3870"/>
                      <a:pt x="4156" y="2417"/>
                      <a:pt x="156" y="1441"/>
                    </a:cubicBezTo>
                    <a:cubicBezTo>
                      <a:pt x="108" y="2227"/>
                      <a:pt x="60" y="3001"/>
                      <a:pt x="1" y="3751"/>
                    </a:cubicBezTo>
                    <a:cubicBezTo>
                      <a:pt x="4144" y="4751"/>
                      <a:pt x="10990" y="6144"/>
                      <a:pt x="19087" y="6846"/>
                    </a:cubicBezTo>
                    <a:cubicBezTo>
                      <a:pt x="22456" y="7132"/>
                      <a:pt x="25754" y="7275"/>
                      <a:pt x="28981" y="7275"/>
                    </a:cubicBezTo>
                    <a:cubicBezTo>
                      <a:pt x="33231" y="7275"/>
                      <a:pt x="37351" y="7025"/>
                      <a:pt x="41268" y="6513"/>
                    </a:cubicBezTo>
                    <a:cubicBezTo>
                      <a:pt x="47292" y="5751"/>
                      <a:pt x="52876" y="4382"/>
                      <a:pt x="57972" y="2441"/>
                    </a:cubicBezTo>
                    <a:cubicBezTo>
                      <a:pt x="57972" y="1655"/>
                      <a:pt x="57960" y="834"/>
                      <a:pt x="57949" y="0"/>
                    </a:cubicBezTo>
                    <a:close/>
                  </a:path>
                </a:pathLst>
              </a:custGeom>
              <a:solidFill>
                <a:srgbClr val="0048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8"/>
              <p:cNvSpPr/>
              <p:nvPr/>
            </p:nvSpPr>
            <p:spPr>
              <a:xfrm>
                <a:off x="3745700" y="886250"/>
                <a:ext cx="330725" cy="660225"/>
              </a:xfrm>
              <a:custGeom>
                <a:rect b="b" l="l" r="r" t="t"/>
                <a:pathLst>
                  <a:path extrusionOk="0" h="26409" w="13229">
                    <a:moveTo>
                      <a:pt x="9775" y="1"/>
                    </a:moveTo>
                    <a:lnTo>
                      <a:pt x="119" y="12419"/>
                    </a:lnTo>
                    <a:lnTo>
                      <a:pt x="0" y="26409"/>
                    </a:lnTo>
                    <a:lnTo>
                      <a:pt x="11490" y="17550"/>
                    </a:lnTo>
                    <a:cubicBezTo>
                      <a:pt x="11490" y="17550"/>
                      <a:pt x="13228" y="4596"/>
                      <a:pt x="9775" y="1"/>
                    </a:cubicBezTo>
                    <a:close/>
                  </a:path>
                </a:pathLst>
              </a:custGeom>
              <a:solidFill>
                <a:srgbClr val="006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8"/>
              <p:cNvSpPr/>
              <p:nvPr/>
            </p:nvSpPr>
            <p:spPr>
              <a:xfrm>
                <a:off x="4316600" y="688275"/>
                <a:ext cx="381025" cy="198000"/>
              </a:xfrm>
              <a:custGeom>
                <a:rect b="b" l="l" r="r" t="t"/>
                <a:pathLst>
                  <a:path extrusionOk="0" h="7920" w="15241">
                    <a:moveTo>
                      <a:pt x="6455" y="0"/>
                    </a:moveTo>
                    <a:cubicBezTo>
                      <a:pt x="5137" y="0"/>
                      <a:pt x="3864" y="14"/>
                      <a:pt x="2810" y="14"/>
                    </a:cubicBezTo>
                    <a:cubicBezTo>
                      <a:pt x="2810" y="14"/>
                      <a:pt x="1679" y="216"/>
                      <a:pt x="0" y="585"/>
                    </a:cubicBezTo>
                    <a:cubicBezTo>
                      <a:pt x="827" y="2399"/>
                      <a:pt x="3711" y="7919"/>
                      <a:pt x="8313" y="7919"/>
                    </a:cubicBezTo>
                    <a:cubicBezTo>
                      <a:pt x="8484" y="7919"/>
                      <a:pt x="8658" y="7912"/>
                      <a:pt x="8835" y="7896"/>
                    </a:cubicBezTo>
                    <a:cubicBezTo>
                      <a:pt x="13145" y="7503"/>
                      <a:pt x="14717" y="3181"/>
                      <a:pt x="15240" y="954"/>
                    </a:cubicBezTo>
                    <a:lnTo>
                      <a:pt x="14478" y="692"/>
                    </a:lnTo>
                    <a:cubicBezTo>
                      <a:pt x="13420" y="86"/>
                      <a:pt x="9795" y="0"/>
                      <a:pt x="6455" y="0"/>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8"/>
              <p:cNvSpPr/>
              <p:nvPr/>
            </p:nvSpPr>
            <p:spPr>
              <a:xfrm>
                <a:off x="4747775" y="815100"/>
                <a:ext cx="335900" cy="511275"/>
              </a:xfrm>
              <a:custGeom>
                <a:rect b="b" l="l" r="r" t="t"/>
                <a:pathLst>
                  <a:path extrusionOk="0" h="20451" w="13436">
                    <a:moveTo>
                      <a:pt x="4280" y="1"/>
                    </a:moveTo>
                    <a:cubicBezTo>
                      <a:pt x="4280" y="1"/>
                      <a:pt x="2458" y="3097"/>
                      <a:pt x="1458" y="4930"/>
                    </a:cubicBezTo>
                    <a:cubicBezTo>
                      <a:pt x="446" y="6764"/>
                      <a:pt x="506" y="8919"/>
                      <a:pt x="160" y="10883"/>
                    </a:cubicBezTo>
                    <a:cubicBezTo>
                      <a:pt x="0" y="11826"/>
                      <a:pt x="296" y="12253"/>
                      <a:pt x="731" y="12253"/>
                    </a:cubicBezTo>
                    <a:cubicBezTo>
                      <a:pt x="1204" y="12253"/>
                      <a:pt x="1841" y="11751"/>
                      <a:pt x="2244" y="10859"/>
                    </a:cubicBezTo>
                    <a:cubicBezTo>
                      <a:pt x="2927" y="9357"/>
                      <a:pt x="3452" y="7707"/>
                      <a:pt x="3901" y="7707"/>
                    </a:cubicBezTo>
                    <a:cubicBezTo>
                      <a:pt x="3961" y="7707"/>
                      <a:pt x="4020" y="7736"/>
                      <a:pt x="4078" y="7800"/>
                    </a:cubicBezTo>
                    <a:cubicBezTo>
                      <a:pt x="4566" y="8335"/>
                      <a:pt x="3982" y="16551"/>
                      <a:pt x="5244" y="18348"/>
                    </a:cubicBezTo>
                    <a:cubicBezTo>
                      <a:pt x="5385" y="18550"/>
                      <a:pt x="5513" y="18640"/>
                      <a:pt x="5628" y="18640"/>
                    </a:cubicBezTo>
                    <a:cubicBezTo>
                      <a:pt x="6552" y="18640"/>
                      <a:pt x="6721" y="12943"/>
                      <a:pt x="6721" y="12943"/>
                    </a:cubicBezTo>
                    <a:cubicBezTo>
                      <a:pt x="6721" y="12943"/>
                      <a:pt x="7149" y="19861"/>
                      <a:pt x="8340" y="20420"/>
                    </a:cubicBezTo>
                    <a:cubicBezTo>
                      <a:pt x="8384" y="20441"/>
                      <a:pt x="8426" y="20451"/>
                      <a:pt x="8465" y="20451"/>
                    </a:cubicBezTo>
                    <a:cubicBezTo>
                      <a:pt x="9493" y="20451"/>
                      <a:pt x="9019" y="13709"/>
                      <a:pt x="9019" y="13705"/>
                    </a:cubicBezTo>
                    <a:lnTo>
                      <a:pt x="9019" y="13705"/>
                    </a:lnTo>
                    <a:cubicBezTo>
                      <a:pt x="9019" y="13709"/>
                      <a:pt x="9434" y="18829"/>
                      <a:pt x="10549" y="18829"/>
                    </a:cubicBezTo>
                    <a:cubicBezTo>
                      <a:pt x="10566" y="18829"/>
                      <a:pt x="10584" y="18827"/>
                      <a:pt x="10602" y="18825"/>
                    </a:cubicBezTo>
                    <a:cubicBezTo>
                      <a:pt x="11436" y="18694"/>
                      <a:pt x="11221" y="14407"/>
                      <a:pt x="11055" y="12312"/>
                    </a:cubicBezTo>
                    <a:lnTo>
                      <a:pt x="11055" y="12312"/>
                    </a:lnTo>
                    <a:cubicBezTo>
                      <a:pt x="11055" y="12314"/>
                      <a:pt x="11558" y="16987"/>
                      <a:pt x="12279" y="16987"/>
                    </a:cubicBezTo>
                    <a:cubicBezTo>
                      <a:pt x="12319" y="16987"/>
                      <a:pt x="12359" y="16973"/>
                      <a:pt x="12400" y="16943"/>
                    </a:cubicBezTo>
                    <a:cubicBezTo>
                      <a:pt x="13400" y="16217"/>
                      <a:pt x="13436" y="6240"/>
                      <a:pt x="11245" y="537"/>
                    </a:cubicBezTo>
                    <a:lnTo>
                      <a:pt x="4280" y="1"/>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8"/>
              <p:cNvSpPr/>
              <p:nvPr/>
            </p:nvSpPr>
            <p:spPr>
              <a:xfrm>
                <a:off x="4664850" y="480250"/>
                <a:ext cx="370325" cy="359275"/>
              </a:xfrm>
              <a:custGeom>
                <a:rect b="b" l="l" r="r" t="t"/>
                <a:pathLst>
                  <a:path extrusionOk="0" h="14371" w="14813">
                    <a:moveTo>
                      <a:pt x="406" y="0"/>
                    </a:moveTo>
                    <a:cubicBezTo>
                      <a:pt x="1" y="2501"/>
                      <a:pt x="48" y="4453"/>
                      <a:pt x="48" y="4453"/>
                    </a:cubicBezTo>
                    <a:cubicBezTo>
                      <a:pt x="48" y="6144"/>
                      <a:pt x="310" y="8894"/>
                      <a:pt x="310" y="8894"/>
                    </a:cubicBezTo>
                    <a:cubicBezTo>
                      <a:pt x="3751" y="10276"/>
                      <a:pt x="6335" y="11299"/>
                      <a:pt x="7680" y="13514"/>
                    </a:cubicBezTo>
                    <a:lnTo>
                      <a:pt x="10681" y="14169"/>
                    </a:lnTo>
                    <a:cubicBezTo>
                      <a:pt x="10824" y="14205"/>
                      <a:pt x="10955" y="14228"/>
                      <a:pt x="11097" y="14252"/>
                    </a:cubicBezTo>
                    <a:cubicBezTo>
                      <a:pt x="11732" y="14338"/>
                      <a:pt x="12333" y="14371"/>
                      <a:pt x="12859" y="14371"/>
                    </a:cubicBezTo>
                    <a:cubicBezTo>
                      <a:pt x="14020" y="14371"/>
                      <a:pt x="14813" y="14208"/>
                      <a:pt x="14788" y="14086"/>
                    </a:cubicBezTo>
                    <a:cubicBezTo>
                      <a:pt x="13157" y="5453"/>
                      <a:pt x="406" y="0"/>
                      <a:pt x="406"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8"/>
              <p:cNvSpPr/>
              <p:nvPr/>
            </p:nvSpPr>
            <p:spPr>
              <a:xfrm>
                <a:off x="3979350" y="815100"/>
                <a:ext cx="331300" cy="481425"/>
              </a:xfrm>
              <a:custGeom>
                <a:rect b="b" l="l" r="r" t="t"/>
                <a:pathLst>
                  <a:path extrusionOk="0" h="19257" w="13252">
                    <a:moveTo>
                      <a:pt x="8764" y="1"/>
                    </a:moveTo>
                    <a:lnTo>
                      <a:pt x="1608" y="692"/>
                    </a:lnTo>
                    <a:cubicBezTo>
                      <a:pt x="1" y="6109"/>
                      <a:pt x="1179" y="15705"/>
                      <a:pt x="2156" y="16301"/>
                    </a:cubicBezTo>
                    <a:cubicBezTo>
                      <a:pt x="2191" y="16323"/>
                      <a:pt x="2226" y="16334"/>
                      <a:pt x="2259" y="16334"/>
                    </a:cubicBezTo>
                    <a:cubicBezTo>
                      <a:pt x="2931" y="16334"/>
                      <a:pt x="3061" y="11931"/>
                      <a:pt x="3061" y="11931"/>
                    </a:cubicBezTo>
                    <a:cubicBezTo>
                      <a:pt x="3061" y="13884"/>
                      <a:pt x="3180" y="17848"/>
                      <a:pt x="3954" y="17908"/>
                    </a:cubicBezTo>
                    <a:cubicBezTo>
                      <a:pt x="3963" y="17909"/>
                      <a:pt x="3971" y="17909"/>
                      <a:pt x="3980" y="17909"/>
                    </a:cubicBezTo>
                    <a:cubicBezTo>
                      <a:pt x="5025" y="17909"/>
                      <a:pt x="5049" y="13062"/>
                      <a:pt x="5049" y="13062"/>
                    </a:cubicBezTo>
                    <a:cubicBezTo>
                      <a:pt x="5049" y="13062"/>
                      <a:pt x="5093" y="19256"/>
                      <a:pt x="6025" y="19256"/>
                    </a:cubicBezTo>
                    <a:cubicBezTo>
                      <a:pt x="6067" y="19256"/>
                      <a:pt x="6111" y="19244"/>
                      <a:pt x="6156" y="19218"/>
                    </a:cubicBezTo>
                    <a:cubicBezTo>
                      <a:pt x="7216" y="18622"/>
                      <a:pt x="7109" y="12194"/>
                      <a:pt x="7109" y="12193"/>
                    </a:cubicBezTo>
                    <a:lnTo>
                      <a:pt x="7109" y="12193"/>
                    </a:lnTo>
                    <a:cubicBezTo>
                      <a:pt x="7109" y="12194"/>
                      <a:pt x="7675" y="17383"/>
                      <a:pt x="8521" y="17383"/>
                    </a:cubicBezTo>
                    <a:cubicBezTo>
                      <a:pt x="8633" y="17383"/>
                      <a:pt x="8750" y="17292"/>
                      <a:pt x="8871" y="17086"/>
                    </a:cubicBezTo>
                    <a:cubicBezTo>
                      <a:pt x="9907" y="15324"/>
                      <a:pt x="8776" y="7788"/>
                      <a:pt x="9180" y="7252"/>
                    </a:cubicBezTo>
                    <a:cubicBezTo>
                      <a:pt x="9233" y="7186"/>
                      <a:pt x="9290" y="7155"/>
                      <a:pt x="9350" y="7155"/>
                    </a:cubicBezTo>
                    <a:cubicBezTo>
                      <a:pt x="9768" y="7155"/>
                      <a:pt x="10369" y="8623"/>
                      <a:pt x="11097" y="9955"/>
                    </a:cubicBezTo>
                    <a:cubicBezTo>
                      <a:pt x="11521" y="10712"/>
                      <a:pt x="12117" y="11126"/>
                      <a:pt x="12551" y="11126"/>
                    </a:cubicBezTo>
                    <a:cubicBezTo>
                      <a:pt x="12982" y="11126"/>
                      <a:pt x="13252" y="10715"/>
                      <a:pt x="13026" y="9824"/>
                    </a:cubicBezTo>
                    <a:cubicBezTo>
                      <a:pt x="12562" y="8026"/>
                      <a:pt x="12467" y="6025"/>
                      <a:pt x="11395" y="4418"/>
                    </a:cubicBezTo>
                    <a:cubicBezTo>
                      <a:pt x="10335" y="2799"/>
                      <a:pt x="8764" y="1"/>
                      <a:pt x="8764"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8"/>
              <p:cNvSpPr/>
              <p:nvPr/>
            </p:nvSpPr>
            <p:spPr>
              <a:xfrm>
                <a:off x="4019125" y="538300"/>
                <a:ext cx="359400" cy="301225"/>
              </a:xfrm>
              <a:custGeom>
                <a:rect b="b" l="l" r="r" t="t"/>
                <a:pathLst>
                  <a:path extrusionOk="0" h="12049" w="14376">
                    <a:moveTo>
                      <a:pt x="9983" y="0"/>
                    </a:moveTo>
                    <a:cubicBezTo>
                      <a:pt x="6196" y="2417"/>
                      <a:pt x="981" y="6703"/>
                      <a:pt x="17" y="11764"/>
                    </a:cubicBezTo>
                    <a:cubicBezTo>
                      <a:pt x="1" y="11886"/>
                      <a:pt x="797" y="12049"/>
                      <a:pt x="1958" y="12049"/>
                    </a:cubicBezTo>
                    <a:cubicBezTo>
                      <a:pt x="2484" y="12049"/>
                      <a:pt x="3085" y="12016"/>
                      <a:pt x="3720" y="11930"/>
                    </a:cubicBezTo>
                    <a:cubicBezTo>
                      <a:pt x="3851" y="11906"/>
                      <a:pt x="3994" y="11883"/>
                      <a:pt x="4125" y="11847"/>
                    </a:cubicBezTo>
                    <a:lnTo>
                      <a:pt x="7137" y="11192"/>
                    </a:lnTo>
                    <a:cubicBezTo>
                      <a:pt x="8173" y="9478"/>
                      <a:pt x="9959" y="8477"/>
                      <a:pt x="12328" y="7465"/>
                    </a:cubicBezTo>
                    <a:cubicBezTo>
                      <a:pt x="12923" y="7203"/>
                      <a:pt x="13566" y="6953"/>
                      <a:pt x="14233" y="6680"/>
                    </a:cubicBezTo>
                    <a:cubicBezTo>
                      <a:pt x="14257" y="6489"/>
                      <a:pt x="14269" y="6287"/>
                      <a:pt x="14281" y="6096"/>
                    </a:cubicBezTo>
                    <a:cubicBezTo>
                      <a:pt x="14376" y="4703"/>
                      <a:pt x="14305" y="3203"/>
                      <a:pt x="14162" y="2024"/>
                    </a:cubicBezTo>
                    <a:cubicBezTo>
                      <a:pt x="13697" y="1965"/>
                      <a:pt x="13185" y="1822"/>
                      <a:pt x="12709" y="1691"/>
                    </a:cubicBezTo>
                    <a:cubicBezTo>
                      <a:pt x="11483" y="1381"/>
                      <a:pt x="10923" y="750"/>
                      <a:pt x="9983"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8"/>
              <p:cNvSpPr/>
              <p:nvPr/>
            </p:nvSpPr>
            <p:spPr>
              <a:xfrm>
                <a:off x="4350825" y="364675"/>
                <a:ext cx="343225" cy="391625"/>
              </a:xfrm>
              <a:custGeom>
                <a:rect b="b" l="l" r="r" t="t"/>
                <a:pathLst>
                  <a:path extrusionOk="0" h="15665" w="13729">
                    <a:moveTo>
                      <a:pt x="9361" y="0"/>
                    </a:moveTo>
                    <a:cubicBezTo>
                      <a:pt x="9001" y="0"/>
                      <a:pt x="8646" y="31"/>
                      <a:pt x="8299" y="87"/>
                    </a:cubicBezTo>
                    <a:cubicBezTo>
                      <a:pt x="7275" y="432"/>
                      <a:pt x="6240" y="825"/>
                      <a:pt x="5263" y="1230"/>
                    </a:cubicBezTo>
                    <a:cubicBezTo>
                      <a:pt x="3025" y="2492"/>
                      <a:pt x="894" y="4421"/>
                      <a:pt x="1" y="5457"/>
                    </a:cubicBezTo>
                    <a:cubicBezTo>
                      <a:pt x="798" y="7898"/>
                      <a:pt x="1275" y="10648"/>
                      <a:pt x="870" y="14220"/>
                    </a:cubicBezTo>
                    <a:cubicBezTo>
                      <a:pt x="2819" y="15183"/>
                      <a:pt x="4879" y="15665"/>
                      <a:pt x="6938" y="15665"/>
                    </a:cubicBezTo>
                    <a:cubicBezTo>
                      <a:pt x="9004" y="15665"/>
                      <a:pt x="11070" y="15180"/>
                      <a:pt x="13026" y="14208"/>
                    </a:cubicBezTo>
                    <a:cubicBezTo>
                      <a:pt x="12633" y="10981"/>
                      <a:pt x="12621" y="8564"/>
                      <a:pt x="12848" y="6421"/>
                    </a:cubicBezTo>
                    <a:cubicBezTo>
                      <a:pt x="13026" y="4790"/>
                      <a:pt x="13336" y="3326"/>
                      <a:pt x="13729" y="1778"/>
                    </a:cubicBezTo>
                    <a:cubicBezTo>
                      <a:pt x="12354" y="499"/>
                      <a:pt x="10818" y="0"/>
                      <a:pt x="9361" y="0"/>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8"/>
              <p:cNvSpPr/>
              <p:nvPr/>
            </p:nvSpPr>
            <p:spPr>
              <a:xfrm>
                <a:off x="4350825" y="364675"/>
                <a:ext cx="343225" cy="355500"/>
              </a:xfrm>
              <a:custGeom>
                <a:rect b="b" l="l" r="r" t="t"/>
                <a:pathLst>
                  <a:path extrusionOk="0" h="14220" w="13729">
                    <a:moveTo>
                      <a:pt x="9361" y="0"/>
                    </a:moveTo>
                    <a:cubicBezTo>
                      <a:pt x="9001" y="0"/>
                      <a:pt x="8646" y="31"/>
                      <a:pt x="8299" y="87"/>
                    </a:cubicBezTo>
                    <a:cubicBezTo>
                      <a:pt x="7275" y="432"/>
                      <a:pt x="6240" y="825"/>
                      <a:pt x="5263" y="1230"/>
                    </a:cubicBezTo>
                    <a:cubicBezTo>
                      <a:pt x="3025" y="2492"/>
                      <a:pt x="894" y="4421"/>
                      <a:pt x="1" y="5457"/>
                    </a:cubicBezTo>
                    <a:cubicBezTo>
                      <a:pt x="798" y="7898"/>
                      <a:pt x="1275" y="10648"/>
                      <a:pt x="870" y="14220"/>
                    </a:cubicBezTo>
                    <a:cubicBezTo>
                      <a:pt x="7049" y="13315"/>
                      <a:pt x="11014" y="9445"/>
                      <a:pt x="12848" y="6421"/>
                    </a:cubicBezTo>
                    <a:cubicBezTo>
                      <a:pt x="13026" y="4790"/>
                      <a:pt x="13336" y="3326"/>
                      <a:pt x="13729" y="1778"/>
                    </a:cubicBezTo>
                    <a:cubicBezTo>
                      <a:pt x="12354" y="499"/>
                      <a:pt x="10818" y="0"/>
                      <a:pt x="9361" y="0"/>
                    </a:cubicBezTo>
                    <a:close/>
                  </a:path>
                </a:pathLst>
              </a:custGeom>
              <a:solidFill>
                <a:srgbClr val="FF79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8"/>
              <p:cNvSpPr/>
              <p:nvPr/>
            </p:nvSpPr>
            <p:spPr>
              <a:xfrm>
                <a:off x="4038300" y="-680600"/>
                <a:ext cx="1114725" cy="1157750"/>
              </a:xfrm>
              <a:custGeom>
                <a:rect b="b" l="l" r="r" t="t"/>
                <a:pathLst>
                  <a:path extrusionOk="0" h="46310" w="44589">
                    <a:moveTo>
                      <a:pt x="32218" y="0"/>
                    </a:moveTo>
                    <a:cubicBezTo>
                      <a:pt x="26003" y="0"/>
                      <a:pt x="20848" y="4596"/>
                      <a:pt x="19979" y="10573"/>
                    </a:cubicBezTo>
                    <a:cubicBezTo>
                      <a:pt x="19612" y="10547"/>
                      <a:pt x="19245" y="10534"/>
                      <a:pt x="18879" y="10534"/>
                    </a:cubicBezTo>
                    <a:cubicBezTo>
                      <a:pt x="12172" y="10534"/>
                      <a:pt x="5772" y="14773"/>
                      <a:pt x="3548" y="19312"/>
                    </a:cubicBezTo>
                    <a:cubicBezTo>
                      <a:pt x="0" y="26622"/>
                      <a:pt x="48" y="39946"/>
                      <a:pt x="8775" y="43910"/>
                    </a:cubicBezTo>
                    <a:cubicBezTo>
                      <a:pt x="12930" y="45792"/>
                      <a:pt x="14478" y="46208"/>
                      <a:pt x="17895" y="46303"/>
                    </a:cubicBezTo>
                    <a:cubicBezTo>
                      <a:pt x="18048" y="46308"/>
                      <a:pt x="18201" y="46310"/>
                      <a:pt x="18354" y="46310"/>
                    </a:cubicBezTo>
                    <a:cubicBezTo>
                      <a:pt x="27083" y="46310"/>
                      <a:pt x="34428" y="39650"/>
                      <a:pt x="35493" y="30933"/>
                    </a:cubicBezTo>
                    <a:cubicBezTo>
                      <a:pt x="35743" y="28897"/>
                      <a:pt x="36147" y="26670"/>
                      <a:pt x="36005" y="24146"/>
                    </a:cubicBezTo>
                    <a:cubicBezTo>
                      <a:pt x="40981" y="22551"/>
                      <a:pt x="44589" y="17883"/>
                      <a:pt x="44589" y="12371"/>
                    </a:cubicBezTo>
                    <a:cubicBezTo>
                      <a:pt x="44589" y="5537"/>
                      <a:pt x="39053" y="0"/>
                      <a:pt x="32218"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8"/>
              <p:cNvSpPr/>
              <p:nvPr/>
            </p:nvSpPr>
            <p:spPr>
              <a:xfrm>
                <a:off x="4768750" y="-28750"/>
                <a:ext cx="300" cy="925"/>
              </a:xfrm>
              <a:custGeom>
                <a:rect b="b" l="l" r="r" t="t"/>
                <a:pathLst>
                  <a:path extrusionOk="0" h="37" w="12">
                    <a:moveTo>
                      <a:pt x="0" y="1"/>
                    </a:moveTo>
                    <a:cubicBezTo>
                      <a:pt x="12" y="25"/>
                      <a:pt x="12" y="37"/>
                      <a:pt x="12" y="37"/>
                    </a:cubicBezTo>
                    <a:lnTo>
                      <a:pt x="12" y="1"/>
                    </a:ln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8"/>
              <p:cNvSpPr/>
              <p:nvPr/>
            </p:nvSpPr>
            <p:spPr>
              <a:xfrm>
                <a:off x="4099300" y="-247700"/>
                <a:ext cx="674225" cy="850175"/>
              </a:xfrm>
              <a:custGeom>
                <a:rect b="b" l="l" r="r" t="t"/>
                <a:pathLst>
                  <a:path extrusionOk="0" h="34007" w="26969">
                    <a:moveTo>
                      <a:pt x="14247" y="1"/>
                    </a:moveTo>
                    <a:cubicBezTo>
                      <a:pt x="13675" y="1"/>
                      <a:pt x="13078" y="18"/>
                      <a:pt x="12455" y="55"/>
                    </a:cubicBezTo>
                    <a:cubicBezTo>
                      <a:pt x="7133" y="365"/>
                      <a:pt x="4001" y="2937"/>
                      <a:pt x="2227" y="5366"/>
                    </a:cubicBezTo>
                    <a:cubicBezTo>
                      <a:pt x="2180" y="5425"/>
                      <a:pt x="2144" y="5485"/>
                      <a:pt x="2108" y="5544"/>
                    </a:cubicBezTo>
                    <a:cubicBezTo>
                      <a:pt x="1525" y="6354"/>
                      <a:pt x="1096" y="7151"/>
                      <a:pt x="787" y="7830"/>
                    </a:cubicBezTo>
                    <a:cubicBezTo>
                      <a:pt x="322" y="8830"/>
                      <a:pt x="60" y="9926"/>
                      <a:pt x="1" y="11033"/>
                    </a:cubicBezTo>
                    <a:cubicBezTo>
                      <a:pt x="1" y="11223"/>
                      <a:pt x="1" y="11354"/>
                      <a:pt x="13" y="11366"/>
                    </a:cubicBezTo>
                    <a:cubicBezTo>
                      <a:pt x="13" y="11723"/>
                      <a:pt x="25" y="13224"/>
                      <a:pt x="215" y="15295"/>
                    </a:cubicBezTo>
                    <a:cubicBezTo>
                      <a:pt x="322" y="16379"/>
                      <a:pt x="465" y="17617"/>
                      <a:pt x="691" y="18927"/>
                    </a:cubicBezTo>
                    <a:cubicBezTo>
                      <a:pt x="1656" y="24773"/>
                      <a:pt x="4037" y="32083"/>
                      <a:pt x="9871" y="33595"/>
                    </a:cubicBezTo>
                    <a:cubicBezTo>
                      <a:pt x="10945" y="33874"/>
                      <a:pt x="11974" y="34007"/>
                      <a:pt x="12957" y="34007"/>
                    </a:cubicBezTo>
                    <a:cubicBezTo>
                      <a:pt x="18718" y="34007"/>
                      <a:pt x="22882" y="29453"/>
                      <a:pt x="25099" y="23249"/>
                    </a:cubicBezTo>
                    <a:cubicBezTo>
                      <a:pt x="25230" y="22880"/>
                      <a:pt x="25349" y="22522"/>
                      <a:pt x="25468" y="22153"/>
                    </a:cubicBezTo>
                    <a:cubicBezTo>
                      <a:pt x="25492" y="22046"/>
                      <a:pt x="25528" y="21951"/>
                      <a:pt x="25552" y="21844"/>
                    </a:cubicBezTo>
                    <a:cubicBezTo>
                      <a:pt x="25671" y="21475"/>
                      <a:pt x="25778" y="21106"/>
                      <a:pt x="25873" y="20725"/>
                    </a:cubicBezTo>
                    <a:cubicBezTo>
                      <a:pt x="26611" y="17867"/>
                      <a:pt x="26969" y="14783"/>
                      <a:pt x="26945" y="11688"/>
                    </a:cubicBezTo>
                    <a:cubicBezTo>
                      <a:pt x="26933" y="10723"/>
                      <a:pt x="26885" y="9747"/>
                      <a:pt x="26790" y="8795"/>
                    </a:cubicBezTo>
                    <a:cubicBezTo>
                      <a:pt x="26790" y="8795"/>
                      <a:pt x="26623" y="7032"/>
                      <a:pt x="26623" y="7009"/>
                    </a:cubicBezTo>
                    <a:cubicBezTo>
                      <a:pt x="25831" y="4039"/>
                      <a:pt x="22870" y="1"/>
                      <a:pt x="14247" y="1"/>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8"/>
              <p:cNvSpPr/>
              <p:nvPr/>
            </p:nvSpPr>
            <p:spPr>
              <a:xfrm>
                <a:off x="4139200" y="-278850"/>
                <a:ext cx="661400" cy="755850"/>
              </a:xfrm>
              <a:custGeom>
                <a:rect b="b" l="l" r="r" t="t"/>
                <a:pathLst>
                  <a:path extrusionOk="0" h="30234" w="26456">
                    <a:moveTo>
                      <a:pt x="12400" y="1"/>
                    </a:moveTo>
                    <a:cubicBezTo>
                      <a:pt x="11864" y="1"/>
                      <a:pt x="11311" y="17"/>
                      <a:pt x="10740" y="51"/>
                    </a:cubicBezTo>
                    <a:cubicBezTo>
                      <a:pt x="5418" y="373"/>
                      <a:pt x="1786" y="3623"/>
                      <a:pt x="0" y="6052"/>
                    </a:cubicBezTo>
                    <a:cubicBezTo>
                      <a:pt x="3536" y="10517"/>
                      <a:pt x="13073" y="16898"/>
                      <a:pt x="13073" y="16898"/>
                    </a:cubicBezTo>
                    <a:cubicBezTo>
                      <a:pt x="15240" y="18089"/>
                      <a:pt x="17110" y="18732"/>
                      <a:pt x="18526" y="18982"/>
                    </a:cubicBezTo>
                    <a:cubicBezTo>
                      <a:pt x="18884" y="19875"/>
                      <a:pt x="19074" y="20959"/>
                      <a:pt x="18717" y="22018"/>
                    </a:cubicBezTo>
                    <a:cubicBezTo>
                      <a:pt x="17872" y="24578"/>
                      <a:pt x="16443" y="28376"/>
                      <a:pt x="19003" y="30233"/>
                    </a:cubicBezTo>
                    <a:cubicBezTo>
                      <a:pt x="19003" y="30233"/>
                      <a:pt x="17693" y="28186"/>
                      <a:pt x="19003" y="25864"/>
                    </a:cubicBezTo>
                    <a:cubicBezTo>
                      <a:pt x="20312" y="23554"/>
                      <a:pt x="23325" y="21292"/>
                      <a:pt x="22301" y="18077"/>
                    </a:cubicBezTo>
                    <a:cubicBezTo>
                      <a:pt x="22813" y="17506"/>
                      <a:pt x="22872" y="16637"/>
                      <a:pt x="23098" y="15696"/>
                    </a:cubicBezTo>
                    <a:cubicBezTo>
                      <a:pt x="23610" y="13636"/>
                      <a:pt x="26075" y="13398"/>
                      <a:pt x="26075" y="13398"/>
                    </a:cubicBezTo>
                    <a:cubicBezTo>
                      <a:pt x="26075" y="13398"/>
                      <a:pt x="26456" y="10993"/>
                      <a:pt x="26373" y="10041"/>
                    </a:cubicBezTo>
                    <a:cubicBezTo>
                      <a:pt x="26373" y="10041"/>
                      <a:pt x="25980" y="7469"/>
                      <a:pt x="25980" y="7445"/>
                    </a:cubicBezTo>
                    <a:cubicBezTo>
                      <a:pt x="25183" y="4459"/>
                      <a:pt x="21242" y="1"/>
                      <a:pt x="12400"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8"/>
              <p:cNvSpPr/>
              <p:nvPr/>
            </p:nvSpPr>
            <p:spPr>
              <a:xfrm>
                <a:off x="4665450" y="46625"/>
                <a:ext cx="206375" cy="261325"/>
              </a:xfrm>
              <a:custGeom>
                <a:rect b="b" l="l" r="r" t="t"/>
                <a:pathLst>
                  <a:path extrusionOk="0" h="10453" w="8255">
                    <a:moveTo>
                      <a:pt x="4883" y="1"/>
                    </a:moveTo>
                    <a:cubicBezTo>
                      <a:pt x="3401" y="1"/>
                      <a:pt x="1834" y="939"/>
                      <a:pt x="1834" y="939"/>
                    </a:cubicBezTo>
                    <a:cubicBezTo>
                      <a:pt x="1" y="5403"/>
                      <a:pt x="1108" y="10345"/>
                      <a:pt x="1108" y="10345"/>
                    </a:cubicBezTo>
                    <a:cubicBezTo>
                      <a:pt x="1422" y="10418"/>
                      <a:pt x="1726" y="10453"/>
                      <a:pt x="2020" y="10453"/>
                    </a:cubicBezTo>
                    <a:cubicBezTo>
                      <a:pt x="6238" y="10453"/>
                      <a:pt x="8255" y="3275"/>
                      <a:pt x="6930" y="1082"/>
                    </a:cubicBezTo>
                    <a:cubicBezTo>
                      <a:pt x="6438" y="267"/>
                      <a:pt x="5672" y="1"/>
                      <a:pt x="4883" y="1"/>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8"/>
              <p:cNvSpPr/>
              <p:nvPr/>
            </p:nvSpPr>
            <p:spPr>
              <a:xfrm>
                <a:off x="4669025" y="296300"/>
                <a:ext cx="67000" cy="37250"/>
              </a:xfrm>
              <a:custGeom>
                <a:rect b="b" l="l" r="r" t="t"/>
                <a:pathLst>
                  <a:path extrusionOk="0" h="1490" w="2680">
                    <a:moveTo>
                      <a:pt x="0" y="0"/>
                    </a:moveTo>
                    <a:lnTo>
                      <a:pt x="0" y="0"/>
                    </a:lnTo>
                    <a:cubicBezTo>
                      <a:pt x="664" y="1223"/>
                      <a:pt x="1578" y="1489"/>
                      <a:pt x="2264" y="1489"/>
                    </a:cubicBezTo>
                    <a:cubicBezTo>
                      <a:pt x="2280" y="1489"/>
                      <a:pt x="2295" y="1489"/>
                      <a:pt x="2310" y="1489"/>
                    </a:cubicBezTo>
                    <a:cubicBezTo>
                      <a:pt x="2441" y="1131"/>
                      <a:pt x="2560" y="762"/>
                      <a:pt x="2679" y="393"/>
                    </a:cubicBezTo>
                    <a:lnTo>
                      <a:pt x="2679" y="393"/>
                    </a:lnTo>
                    <a:cubicBezTo>
                      <a:pt x="2468" y="469"/>
                      <a:pt x="2235" y="499"/>
                      <a:pt x="1998" y="499"/>
                    </a:cubicBezTo>
                    <a:cubicBezTo>
                      <a:pt x="1036" y="499"/>
                      <a:pt x="1" y="0"/>
                      <a:pt x="0" y="0"/>
                    </a:cubicBezTo>
                    <a:close/>
                  </a:path>
                </a:pathLst>
              </a:custGeom>
              <a:solidFill>
                <a:srgbClr val="FF79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8"/>
              <p:cNvSpPr/>
              <p:nvPr/>
            </p:nvSpPr>
            <p:spPr>
              <a:xfrm>
                <a:off x="976000" y="5720150"/>
                <a:ext cx="183675" cy="212975"/>
              </a:xfrm>
              <a:custGeom>
                <a:rect b="b" l="l" r="r" t="t"/>
                <a:pathLst>
                  <a:path extrusionOk="0" h="8519" w="7347">
                    <a:moveTo>
                      <a:pt x="2378" y="0"/>
                    </a:moveTo>
                    <a:cubicBezTo>
                      <a:pt x="1539" y="0"/>
                      <a:pt x="711" y="155"/>
                      <a:pt x="1" y="573"/>
                    </a:cubicBezTo>
                    <a:lnTo>
                      <a:pt x="1" y="7836"/>
                    </a:lnTo>
                    <a:cubicBezTo>
                      <a:pt x="1108" y="8293"/>
                      <a:pt x="2291" y="8518"/>
                      <a:pt x="3547" y="8518"/>
                    </a:cubicBezTo>
                    <a:cubicBezTo>
                      <a:pt x="4221" y="8518"/>
                      <a:pt x="4917" y="8453"/>
                      <a:pt x="5632" y="8324"/>
                    </a:cubicBezTo>
                    <a:lnTo>
                      <a:pt x="7347" y="1311"/>
                    </a:lnTo>
                    <a:cubicBezTo>
                      <a:pt x="7347" y="1311"/>
                      <a:pt x="4816" y="0"/>
                      <a:pt x="2378"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8"/>
              <p:cNvSpPr/>
              <p:nvPr/>
            </p:nvSpPr>
            <p:spPr>
              <a:xfrm>
                <a:off x="2019000" y="5744800"/>
                <a:ext cx="183675" cy="209950"/>
              </a:xfrm>
              <a:custGeom>
                <a:rect b="b" l="l" r="r" t="t"/>
                <a:pathLst>
                  <a:path extrusionOk="0" h="8398" w="7347">
                    <a:moveTo>
                      <a:pt x="4959" y="0"/>
                    </a:moveTo>
                    <a:cubicBezTo>
                      <a:pt x="2524" y="0"/>
                      <a:pt x="0" y="1302"/>
                      <a:pt x="0" y="1302"/>
                    </a:cubicBezTo>
                    <a:lnTo>
                      <a:pt x="857" y="8398"/>
                    </a:lnTo>
                    <a:lnTo>
                      <a:pt x="6299" y="7921"/>
                    </a:lnTo>
                    <a:lnTo>
                      <a:pt x="7346" y="575"/>
                    </a:lnTo>
                    <a:cubicBezTo>
                      <a:pt x="6633" y="156"/>
                      <a:pt x="5801" y="0"/>
                      <a:pt x="4959"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8"/>
              <p:cNvSpPr/>
              <p:nvPr/>
            </p:nvSpPr>
            <p:spPr>
              <a:xfrm>
                <a:off x="956950" y="2727850"/>
                <a:ext cx="1430575" cy="3086125"/>
              </a:xfrm>
              <a:custGeom>
                <a:rect b="b" l="l" r="r" t="t"/>
                <a:pathLst>
                  <a:path extrusionOk="0" h="123445" w="57223">
                    <a:moveTo>
                      <a:pt x="53591" y="0"/>
                    </a:moveTo>
                    <a:lnTo>
                      <a:pt x="7466" y="1298"/>
                    </a:lnTo>
                    <a:lnTo>
                      <a:pt x="1" y="120837"/>
                    </a:lnTo>
                    <a:lnTo>
                      <a:pt x="8764" y="122289"/>
                    </a:lnTo>
                    <a:lnTo>
                      <a:pt x="28468" y="16764"/>
                    </a:lnTo>
                    <a:cubicBezTo>
                      <a:pt x="28468" y="16764"/>
                      <a:pt x="29860" y="16653"/>
                      <a:pt x="31208" y="16653"/>
                    </a:cubicBezTo>
                    <a:cubicBezTo>
                      <a:pt x="31882" y="16653"/>
                      <a:pt x="32544" y="16681"/>
                      <a:pt x="33017" y="16764"/>
                    </a:cubicBezTo>
                    <a:lnTo>
                      <a:pt x="41934" y="123444"/>
                    </a:lnTo>
                    <a:lnTo>
                      <a:pt x="50257" y="122003"/>
                    </a:lnTo>
                    <a:cubicBezTo>
                      <a:pt x="50257" y="122003"/>
                      <a:pt x="57222" y="41208"/>
                      <a:pt x="53591"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8"/>
              <p:cNvSpPr/>
              <p:nvPr/>
            </p:nvSpPr>
            <p:spPr>
              <a:xfrm>
                <a:off x="1130475" y="3255950"/>
                <a:ext cx="456950" cy="2444300"/>
              </a:xfrm>
              <a:custGeom>
                <a:rect b="b" l="l" r="r" t="t"/>
                <a:pathLst>
                  <a:path extrusionOk="0" h="97772" w="18278">
                    <a:moveTo>
                      <a:pt x="17877" y="1"/>
                    </a:moveTo>
                    <a:cubicBezTo>
                      <a:pt x="17706" y="1"/>
                      <a:pt x="17558" y="130"/>
                      <a:pt x="17527" y="296"/>
                    </a:cubicBezTo>
                    <a:lnTo>
                      <a:pt x="37" y="97343"/>
                    </a:lnTo>
                    <a:cubicBezTo>
                      <a:pt x="1" y="97546"/>
                      <a:pt x="120" y="97736"/>
                      <a:pt x="322" y="97772"/>
                    </a:cubicBezTo>
                    <a:lnTo>
                      <a:pt x="382" y="97772"/>
                    </a:lnTo>
                    <a:cubicBezTo>
                      <a:pt x="561" y="97772"/>
                      <a:pt x="703" y="97653"/>
                      <a:pt x="739" y="97474"/>
                    </a:cubicBezTo>
                    <a:lnTo>
                      <a:pt x="18241" y="427"/>
                    </a:lnTo>
                    <a:cubicBezTo>
                      <a:pt x="18277" y="224"/>
                      <a:pt x="18146" y="46"/>
                      <a:pt x="17956" y="10"/>
                    </a:cubicBezTo>
                    <a:cubicBezTo>
                      <a:pt x="17929" y="4"/>
                      <a:pt x="17903" y="1"/>
                      <a:pt x="17877"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8"/>
              <p:cNvSpPr/>
              <p:nvPr/>
            </p:nvSpPr>
            <p:spPr>
              <a:xfrm>
                <a:off x="1653175" y="2785875"/>
                <a:ext cx="147050" cy="288175"/>
              </a:xfrm>
              <a:custGeom>
                <a:rect b="b" l="l" r="r" t="t"/>
                <a:pathLst>
                  <a:path extrusionOk="0" h="11527" w="5882">
                    <a:moveTo>
                      <a:pt x="5513" y="0"/>
                    </a:moveTo>
                    <a:cubicBezTo>
                      <a:pt x="5321" y="0"/>
                      <a:pt x="5155" y="140"/>
                      <a:pt x="5144" y="334"/>
                    </a:cubicBezTo>
                    <a:lnTo>
                      <a:pt x="4418" y="8216"/>
                    </a:lnTo>
                    <a:cubicBezTo>
                      <a:pt x="4287" y="9693"/>
                      <a:pt x="3060" y="10812"/>
                      <a:pt x="1584" y="10812"/>
                    </a:cubicBezTo>
                    <a:lnTo>
                      <a:pt x="358" y="10812"/>
                    </a:lnTo>
                    <a:cubicBezTo>
                      <a:pt x="167" y="10812"/>
                      <a:pt x="0" y="10967"/>
                      <a:pt x="0" y="11169"/>
                    </a:cubicBezTo>
                    <a:cubicBezTo>
                      <a:pt x="0" y="11372"/>
                      <a:pt x="167" y="11526"/>
                      <a:pt x="358" y="11526"/>
                    </a:cubicBezTo>
                    <a:lnTo>
                      <a:pt x="1584" y="11526"/>
                    </a:lnTo>
                    <a:cubicBezTo>
                      <a:pt x="3441" y="11526"/>
                      <a:pt x="4965" y="10133"/>
                      <a:pt x="5132" y="8288"/>
                    </a:cubicBezTo>
                    <a:lnTo>
                      <a:pt x="5858" y="394"/>
                    </a:lnTo>
                    <a:cubicBezTo>
                      <a:pt x="5882" y="203"/>
                      <a:pt x="5727" y="25"/>
                      <a:pt x="5537" y="1"/>
                    </a:cubicBezTo>
                    <a:cubicBezTo>
                      <a:pt x="5529" y="1"/>
                      <a:pt x="5521" y="0"/>
                      <a:pt x="5513"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8"/>
              <p:cNvSpPr/>
              <p:nvPr/>
            </p:nvSpPr>
            <p:spPr>
              <a:xfrm>
                <a:off x="1866000" y="3254350"/>
                <a:ext cx="208975" cy="2478050"/>
              </a:xfrm>
              <a:custGeom>
                <a:rect b="b" l="l" r="r" t="t"/>
                <a:pathLst>
                  <a:path extrusionOk="0" h="99122" w="8359">
                    <a:moveTo>
                      <a:pt x="387" y="0"/>
                    </a:moveTo>
                    <a:cubicBezTo>
                      <a:pt x="373" y="0"/>
                      <a:pt x="359" y="1"/>
                      <a:pt x="346" y="2"/>
                    </a:cubicBezTo>
                    <a:cubicBezTo>
                      <a:pt x="143" y="26"/>
                      <a:pt x="0" y="193"/>
                      <a:pt x="12" y="395"/>
                    </a:cubicBezTo>
                    <a:lnTo>
                      <a:pt x="7632" y="98800"/>
                    </a:lnTo>
                    <a:cubicBezTo>
                      <a:pt x="7644" y="98979"/>
                      <a:pt x="7799" y="99122"/>
                      <a:pt x="7989" y="99122"/>
                    </a:cubicBezTo>
                    <a:lnTo>
                      <a:pt x="8013" y="99122"/>
                    </a:lnTo>
                    <a:cubicBezTo>
                      <a:pt x="8216" y="99110"/>
                      <a:pt x="8358" y="98931"/>
                      <a:pt x="8347" y="98741"/>
                    </a:cubicBezTo>
                    <a:lnTo>
                      <a:pt x="738" y="336"/>
                    </a:lnTo>
                    <a:cubicBezTo>
                      <a:pt x="716" y="147"/>
                      <a:pt x="570" y="0"/>
                      <a:pt x="387"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8"/>
              <p:cNvSpPr/>
              <p:nvPr/>
            </p:nvSpPr>
            <p:spPr>
              <a:xfrm>
                <a:off x="1162925" y="2787375"/>
                <a:ext cx="253050" cy="362875"/>
              </a:xfrm>
              <a:custGeom>
                <a:rect b="b" l="l" r="r" t="t"/>
                <a:pathLst>
                  <a:path extrusionOk="0" h="14515" w="10122">
                    <a:moveTo>
                      <a:pt x="9514" y="1"/>
                    </a:moveTo>
                    <a:cubicBezTo>
                      <a:pt x="9311" y="1"/>
                      <a:pt x="9157" y="167"/>
                      <a:pt x="9169" y="370"/>
                    </a:cubicBezTo>
                    <a:cubicBezTo>
                      <a:pt x="9395" y="11371"/>
                      <a:pt x="691" y="13717"/>
                      <a:pt x="310" y="13812"/>
                    </a:cubicBezTo>
                    <a:cubicBezTo>
                      <a:pt x="120" y="13859"/>
                      <a:pt x="1" y="14050"/>
                      <a:pt x="60" y="14240"/>
                    </a:cubicBezTo>
                    <a:cubicBezTo>
                      <a:pt x="96" y="14407"/>
                      <a:pt x="239" y="14514"/>
                      <a:pt x="406" y="14514"/>
                    </a:cubicBezTo>
                    <a:cubicBezTo>
                      <a:pt x="429" y="14514"/>
                      <a:pt x="465" y="14514"/>
                      <a:pt x="489" y="14502"/>
                    </a:cubicBezTo>
                    <a:cubicBezTo>
                      <a:pt x="584" y="14479"/>
                      <a:pt x="10121" y="11943"/>
                      <a:pt x="9883" y="346"/>
                    </a:cubicBezTo>
                    <a:cubicBezTo>
                      <a:pt x="9883" y="155"/>
                      <a:pt x="9716" y="1"/>
                      <a:pt x="9526"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8"/>
              <p:cNvSpPr/>
              <p:nvPr/>
            </p:nvSpPr>
            <p:spPr>
              <a:xfrm>
                <a:off x="2102625" y="2787375"/>
                <a:ext cx="181900" cy="305725"/>
              </a:xfrm>
              <a:custGeom>
                <a:rect b="b" l="l" r="r" t="t"/>
                <a:pathLst>
                  <a:path extrusionOk="0" h="12229" w="7276">
                    <a:moveTo>
                      <a:pt x="370" y="1"/>
                    </a:moveTo>
                    <a:cubicBezTo>
                      <a:pt x="167" y="1"/>
                      <a:pt x="13" y="155"/>
                      <a:pt x="13" y="358"/>
                    </a:cubicBezTo>
                    <a:cubicBezTo>
                      <a:pt x="1" y="9454"/>
                      <a:pt x="6668" y="12181"/>
                      <a:pt x="6740" y="12204"/>
                    </a:cubicBezTo>
                    <a:cubicBezTo>
                      <a:pt x="6775" y="12216"/>
                      <a:pt x="6823" y="12228"/>
                      <a:pt x="6871" y="12228"/>
                    </a:cubicBezTo>
                    <a:cubicBezTo>
                      <a:pt x="7014" y="12228"/>
                      <a:pt x="7145" y="12145"/>
                      <a:pt x="7204" y="12002"/>
                    </a:cubicBezTo>
                    <a:cubicBezTo>
                      <a:pt x="7275" y="11812"/>
                      <a:pt x="7180" y="11609"/>
                      <a:pt x="7002" y="11526"/>
                    </a:cubicBezTo>
                    <a:cubicBezTo>
                      <a:pt x="6740" y="11431"/>
                      <a:pt x="727" y="8942"/>
                      <a:pt x="727" y="358"/>
                    </a:cubicBezTo>
                    <a:cubicBezTo>
                      <a:pt x="727" y="155"/>
                      <a:pt x="572" y="1"/>
                      <a:pt x="370" y="1"/>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8"/>
              <p:cNvSpPr/>
              <p:nvPr/>
            </p:nvSpPr>
            <p:spPr>
              <a:xfrm>
                <a:off x="437550" y="5855325"/>
                <a:ext cx="719750" cy="347375"/>
              </a:xfrm>
              <a:custGeom>
                <a:rect b="b" l="l" r="r" t="t"/>
                <a:pathLst>
                  <a:path extrusionOk="0" h="13895" w="28790">
                    <a:moveTo>
                      <a:pt x="20777" y="0"/>
                    </a:moveTo>
                    <a:cubicBezTo>
                      <a:pt x="20777" y="0"/>
                      <a:pt x="15478" y="2810"/>
                      <a:pt x="13704" y="4477"/>
                    </a:cubicBezTo>
                    <a:cubicBezTo>
                      <a:pt x="13704" y="4477"/>
                      <a:pt x="7525" y="5620"/>
                      <a:pt x="3334" y="8084"/>
                    </a:cubicBezTo>
                    <a:cubicBezTo>
                      <a:pt x="1786" y="8989"/>
                      <a:pt x="691" y="10454"/>
                      <a:pt x="238" y="12132"/>
                    </a:cubicBezTo>
                    <a:cubicBezTo>
                      <a:pt x="84" y="12704"/>
                      <a:pt x="0" y="13287"/>
                      <a:pt x="0" y="13895"/>
                    </a:cubicBezTo>
                    <a:lnTo>
                      <a:pt x="27408" y="13895"/>
                    </a:lnTo>
                    <a:cubicBezTo>
                      <a:pt x="27480" y="13311"/>
                      <a:pt x="27551" y="12728"/>
                      <a:pt x="27635" y="12132"/>
                    </a:cubicBezTo>
                    <a:cubicBezTo>
                      <a:pt x="28123" y="8584"/>
                      <a:pt x="28790" y="4870"/>
                      <a:pt x="27647" y="976"/>
                    </a:cubicBezTo>
                    <a:lnTo>
                      <a:pt x="27647" y="976"/>
                    </a:lnTo>
                    <a:cubicBezTo>
                      <a:pt x="27646" y="976"/>
                      <a:pt x="27086" y="1159"/>
                      <a:pt x="26027" y="1159"/>
                    </a:cubicBezTo>
                    <a:cubicBezTo>
                      <a:pt x="24858" y="1159"/>
                      <a:pt x="23081" y="937"/>
                      <a:pt x="20777"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8"/>
              <p:cNvSpPr/>
              <p:nvPr/>
            </p:nvSpPr>
            <p:spPr>
              <a:xfrm>
                <a:off x="575350" y="5975875"/>
                <a:ext cx="239950" cy="54175"/>
              </a:xfrm>
              <a:custGeom>
                <a:rect b="b" l="l" r="r" t="t"/>
                <a:pathLst>
                  <a:path extrusionOk="0" h="2167" w="9598">
                    <a:moveTo>
                      <a:pt x="4251" y="0"/>
                    </a:moveTo>
                    <a:cubicBezTo>
                      <a:pt x="1715" y="12"/>
                      <a:pt x="1" y="2167"/>
                      <a:pt x="1" y="2167"/>
                    </a:cubicBezTo>
                    <a:lnTo>
                      <a:pt x="2001" y="1357"/>
                    </a:lnTo>
                    <a:cubicBezTo>
                      <a:pt x="2001" y="1357"/>
                      <a:pt x="2855" y="1031"/>
                      <a:pt x="4307" y="1031"/>
                    </a:cubicBezTo>
                    <a:cubicBezTo>
                      <a:pt x="4653" y="1031"/>
                      <a:pt x="5032" y="1050"/>
                      <a:pt x="5442" y="1095"/>
                    </a:cubicBezTo>
                    <a:cubicBezTo>
                      <a:pt x="6406" y="1215"/>
                      <a:pt x="7216" y="1500"/>
                      <a:pt x="7764" y="1750"/>
                    </a:cubicBezTo>
                    <a:cubicBezTo>
                      <a:pt x="8123" y="1922"/>
                      <a:pt x="8514" y="2010"/>
                      <a:pt x="8906" y="2010"/>
                    </a:cubicBezTo>
                    <a:cubicBezTo>
                      <a:pt x="9139" y="2010"/>
                      <a:pt x="9371" y="1979"/>
                      <a:pt x="9597" y="1917"/>
                    </a:cubicBezTo>
                    <a:cubicBezTo>
                      <a:pt x="9597" y="1917"/>
                      <a:pt x="7776" y="0"/>
                      <a:pt x="4251"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8"/>
              <p:cNvSpPr/>
              <p:nvPr/>
            </p:nvSpPr>
            <p:spPr>
              <a:xfrm>
                <a:off x="662275" y="5949075"/>
                <a:ext cx="239925" cy="53900"/>
              </a:xfrm>
              <a:custGeom>
                <a:rect b="b" l="l" r="r" t="t"/>
                <a:pathLst>
                  <a:path extrusionOk="0" h="2156" w="9597">
                    <a:moveTo>
                      <a:pt x="4251" y="1"/>
                    </a:moveTo>
                    <a:cubicBezTo>
                      <a:pt x="1715" y="1"/>
                      <a:pt x="0" y="2156"/>
                      <a:pt x="0" y="2156"/>
                    </a:cubicBezTo>
                    <a:lnTo>
                      <a:pt x="2001" y="1358"/>
                    </a:lnTo>
                    <a:cubicBezTo>
                      <a:pt x="2001" y="1358"/>
                      <a:pt x="2847" y="1027"/>
                      <a:pt x="4285" y="1027"/>
                    </a:cubicBezTo>
                    <a:cubicBezTo>
                      <a:pt x="4637" y="1027"/>
                      <a:pt x="5023" y="1047"/>
                      <a:pt x="5442" y="1096"/>
                    </a:cubicBezTo>
                    <a:cubicBezTo>
                      <a:pt x="6406" y="1203"/>
                      <a:pt x="7216" y="1501"/>
                      <a:pt x="7763" y="1751"/>
                    </a:cubicBezTo>
                    <a:cubicBezTo>
                      <a:pt x="8120" y="1914"/>
                      <a:pt x="8505" y="1999"/>
                      <a:pt x="8894" y="1999"/>
                    </a:cubicBezTo>
                    <a:cubicBezTo>
                      <a:pt x="9128" y="1999"/>
                      <a:pt x="9364" y="1968"/>
                      <a:pt x="9597" y="1906"/>
                    </a:cubicBezTo>
                    <a:cubicBezTo>
                      <a:pt x="9597" y="1906"/>
                      <a:pt x="7763" y="1"/>
                      <a:pt x="4251"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8"/>
              <p:cNvSpPr/>
              <p:nvPr/>
            </p:nvSpPr>
            <p:spPr>
              <a:xfrm>
                <a:off x="751575" y="5917825"/>
                <a:ext cx="239925" cy="53900"/>
              </a:xfrm>
              <a:custGeom>
                <a:rect b="b" l="l" r="r" t="t"/>
                <a:pathLst>
                  <a:path extrusionOk="0" h="2156" w="9597">
                    <a:moveTo>
                      <a:pt x="4251" y="0"/>
                    </a:moveTo>
                    <a:cubicBezTo>
                      <a:pt x="1727" y="0"/>
                      <a:pt x="0" y="2155"/>
                      <a:pt x="0" y="2155"/>
                    </a:cubicBezTo>
                    <a:lnTo>
                      <a:pt x="2001" y="1358"/>
                    </a:lnTo>
                    <a:cubicBezTo>
                      <a:pt x="2001" y="1358"/>
                      <a:pt x="2847" y="1027"/>
                      <a:pt x="4285" y="1027"/>
                    </a:cubicBezTo>
                    <a:cubicBezTo>
                      <a:pt x="4637" y="1027"/>
                      <a:pt x="5023" y="1047"/>
                      <a:pt x="5441" y="1096"/>
                    </a:cubicBezTo>
                    <a:cubicBezTo>
                      <a:pt x="6406" y="1203"/>
                      <a:pt x="7215" y="1501"/>
                      <a:pt x="7763" y="1751"/>
                    </a:cubicBezTo>
                    <a:cubicBezTo>
                      <a:pt x="8120" y="1914"/>
                      <a:pt x="8509" y="1999"/>
                      <a:pt x="8899" y="1999"/>
                    </a:cubicBezTo>
                    <a:cubicBezTo>
                      <a:pt x="9134" y="1999"/>
                      <a:pt x="9368" y="1968"/>
                      <a:pt x="9597" y="1905"/>
                    </a:cubicBezTo>
                    <a:cubicBezTo>
                      <a:pt x="9597" y="1905"/>
                      <a:pt x="7775" y="0"/>
                      <a:pt x="4251"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8"/>
              <p:cNvSpPr/>
              <p:nvPr/>
            </p:nvSpPr>
            <p:spPr>
              <a:xfrm>
                <a:off x="437550" y="6158625"/>
                <a:ext cx="690875" cy="44075"/>
              </a:xfrm>
              <a:custGeom>
                <a:rect b="b" l="l" r="r" t="t"/>
                <a:pathLst>
                  <a:path extrusionOk="0" h="1763" w="27635">
                    <a:moveTo>
                      <a:pt x="238" y="0"/>
                    </a:moveTo>
                    <a:cubicBezTo>
                      <a:pt x="84" y="572"/>
                      <a:pt x="0" y="1155"/>
                      <a:pt x="0" y="1763"/>
                    </a:cubicBezTo>
                    <a:lnTo>
                      <a:pt x="27408" y="1763"/>
                    </a:lnTo>
                    <a:cubicBezTo>
                      <a:pt x="27480" y="1179"/>
                      <a:pt x="27551" y="596"/>
                      <a:pt x="27635"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8"/>
              <p:cNvSpPr/>
              <p:nvPr/>
            </p:nvSpPr>
            <p:spPr>
              <a:xfrm>
                <a:off x="1996375" y="5867525"/>
                <a:ext cx="538775" cy="335175"/>
              </a:xfrm>
              <a:custGeom>
                <a:rect b="b" l="l" r="r" t="t"/>
                <a:pathLst>
                  <a:path extrusionOk="0" h="13407" w="21551">
                    <a:moveTo>
                      <a:pt x="7632" y="0"/>
                    </a:moveTo>
                    <a:cubicBezTo>
                      <a:pt x="6908" y="536"/>
                      <a:pt x="5471" y="680"/>
                      <a:pt x="4139" y="680"/>
                    </a:cubicBezTo>
                    <a:cubicBezTo>
                      <a:pt x="2601" y="680"/>
                      <a:pt x="1203" y="488"/>
                      <a:pt x="1203" y="488"/>
                    </a:cubicBezTo>
                    <a:cubicBezTo>
                      <a:pt x="0" y="5287"/>
                      <a:pt x="500" y="9418"/>
                      <a:pt x="965" y="11644"/>
                    </a:cubicBezTo>
                    <a:cubicBezTo>
                      <a:pt x="1203" y="12764"/>
                      <a:pt x="1429" y="13407"/>
                      <a:pt x="1429" y="13407"/>
                    </a:cubicBezTo>
                    <a:lnTo>
                      <a:pt x="21503" y="13407"/>
                    </a:lnTo>
                    <a:cubicBezTo>
                      <a:pt x="21551" y="12776"/>
                      <a:pt x="21539" y="12192"/>
                      <a:pt x="21467" y="11644"/>
                    </a:cubicBezTo>
                    <a:cubicBezTo>
                      <a:pt x="20717" y="5715"/>
                      <a:pt x="13681" y="4144"/>
                      <a:pt x="13681" y="4144"/>
                    </a:cubicBezTo>
                    <a:cubicBezTo>
                      <a:pt x="9513" y="560"/>
                      <a:pt x="7632" y="0"/>
                      <a:pt x="7632"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8"/>
              <p:cNvSpPr/>
              <p:nvPr/>
            </p:nvSpPr>
            <p:spPr>
              <a:xfrm>
                <a:off x="2271400" y="5980025"/>
                <a:ext cx="189925" cy="53900"/>
              </a:xfrm>
              <a:custGeom>
                <a:rect b="b" l="l" r="r" t="t"/>
                <a:pathLst>
                  <a:path extrusionOk="0" h="2156" w="7597">
                    <a:moveTo>
                      <a:pt x="4227" y="1"/>
                    </a:moveTo>
                    <a:cubicBezTo>
                      <a:pt x="1441" y="1"/>
                      <a:pt x="1" y="1906"/>
                      <a:pt x="1" y="1906"/>
                    </a:cubicBezTo>
                    <a:cubicBezTo>
                      <a:pt x="180" y="1968"/>
                      <a:pt x="364" y="1999"/>
                      <a:pt x="548" y="1999"/>
                    </a:cubicBezTo>
                    <a:cubicBezTo>
                      <a:pt x="855" y="1999"/>
                      <a:pt x="1163" y="1914"/>
                      <a:pt x="1453" y="1751"/>
                    </a:cubicBezTo>
                    <a:cubicBezTo>
                      <a:pt x="1882" y="1501"/>
                      <a:pt x="2525" y="1203"/>
                      <a:pt x="3287" y="1096"/>
                    </a:cubicBezTo>
                    <a:cubicBezTo>
                      <a:pt x="3619" y="1047"/>
                      <a:pt x="3925" y="1027"/>
                      <a:pt x="4204" y="1027"/>
                    </a:cubicBezTo>
                    <a:cubicBezTo>
                      <a:pt x="5344" y="1027"/>
                      <a:pt x="6013" y="1358"/>
                      <a:pt x="6013" y="1358"/>
                    </a:cubicBezTo>
                    <a:lnTo>
                      <a:pt x="7597" y="2156"/>
                    </a:lnTo>
                    <a:cubicBezTo>
                      <a:pt x="7597" y="2156"/>
                      <a:pt x="6228" y="1"/>
                      <a:pt x="4227"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8"/>
              <p:cNvSpPr/>
              <p:nvPr/>
            </p:nvSpPr>
            <p:spPr>
              <a:xfrm>
                <a:off x="2208000" y="5952950"/>
                <a:ext cx="189925" cy="53900"/>
              </a:xfrm>
              <a:custGeom>
                <a:rect b="b" l="l" r="r" t="t"/>
                <a:pathLst>
                  <a:path extrusionOk="0" h="2156" w="7597">
                    <a:moveTo>
                      <a:pt x="4239" y="0"/>
                    </a:moveTo>
                    <a:cubicBezTo>
                      <a:pt x="1453" y="0"/>
                      <a:pt x="1" y="1917"/>
                      <a:pt x="1" y="1917"/>
                    </a:cubicBezTo>
                    <a:cubicBezTo>
                      <a:pt x="182" y="1979"/>
                      <a:pt x="367" y="2010"/>
                      <a:pt x="551" y="2010"/>
                    </a:cubicBezTo>
                    <a:cubicBezTo>
                      <a:pt x="861" y="2010"/>
                      <a:pt x="1169" y="1922"/>
                      <a:pt x="1453" y="1751"/>
                    </a:cubicBezTo>
                    <a:cubicBezTo>
                      <a:pt x="1894" y="1500"/>
                      <a:pt x="2525" y="1215"/>
                      <a:pt x="3299" y="1096"/>
                    </a:cubicBezTo>
                    <a:cubicBezTo>
                      <a:pt x="3621" y="1050"/>
                      <a:pt x="3921" y="1031"/>
                      <a:pt x="4193" y="1031"/>
                    </a:cubicBezTo>
                    <a:cubicBezTo>
                      <a:pt x="5337" y="1031"/>
                      <a:pt x="6013" y="1358"/>
                      <a:pt x="6013" y="1358"/>
                    </a:cubicBezTo>
                    <a:lnTo>
                      <a:pt x="7597" y="2155"/>
                    </a:lnTo>
                    <a:cubicBezTo>
                      <a:pt x="7597" y="2155"/>
                      <a:pt x="6239" y="0"/>
                      <a:pt x="4239"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8"/>
              <p:cNvSpPr/>
              <p:nvPr/>
            </p:nvSpPr>
            <p:spPr>
              <a:xfrm>
                <a:off x="2159475" y="5921975"/>
                <a:ext cx="189950" cy="53925"/>
              </a:xfrm>
              <a:custGeom>
                <a:rect b="b" l="l" r="r" t="t"/>
                <a:pathLst>
                  <a:path extrusionOk="0" h="2157" w="7598">
                    <a:moveTo>
                      <a:pt x="4202" y="1"/>
                    </a:moveTo>
                    <a:cubicBezTo>
                      <a:pt x="1433" y="1"/>
                      <a:pt x="1" y="1906"/>
                      <a:pt x="1" y="1906"/>
                    </a:cubicBezTo>
                    <a:cubicBezTo>
                      <a:pt x="180" y="1969"/>
                      <a:pt x="364" y="1999"/>
                      <a:pt x="548" y="1999"/>
                    </a:cubicBezTo>
                    <a:cubicBezTo>
                      <a:pt x="854" y="1999"/>
                      <a:pt x="1159" y="1915"/>
                      <a:pt x="1442" y="1751"/>
                    </a:cubicBezTo>
                    <a:cubicBezTo>
                      <a:pt x="1882" y="1489"/>
                      <a:pt x="2525" y="1204"/>
                      <a:pt x="3287" y="1096"/>
                    </a:cubicBezTo>
                    <a:cubicBezTo>
                      <a:pt x="3623" y="1046"/>
                      <a:pt x="3933" y="1026"/>
                      <a:pt x="4215" y="1026"/>
                    </a:cubicBezTo>
                    <a:cubicBezTo>
                      <a:pt x="5343" y="1026"/>
                      <a:pt x="6014" y="1346"/>
                      <a:pt x="6014" y="1346"/>
                    </a:cubicBezTo>
                    <a:lnTo>
                      <a:pt x="7597" y="2156"/>
                    </a:lnTo>
                    <a:cubicBezTo>
                      <a:pt x="7597" y="2156"/>
                      <a:pt x="6228" y="1"/>
                      <a:pt x="4228" y="1"/>
                    </a:cubicBezTo>
                    <a:cubicBezTo>
                      <a:pt x="4219" y="1"/>
                      <a:pt x="4210" y="1"/>
                      <a:pt x="4202"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8"/>
              <p:cNvSpPr/>
              <p:nvPr/>
            </p:nvSpPr>
            <p:spPr>
              <a:xfrm>
                <a:off x="2020475" y="6158625"/>
                <a:ext cx="514675" cy="44075"/>
              </a:xfrm>
              <a:custGeom>
                <a:rect b="b" l="l" r="r" t="t"/>
                <a:pathLst>
                  <a:path extrusionOk="0" h="1763" w="20587">
                    <a:moveTo>
                      <a:pt x="1" y="0"/>
                    </a:moveTo>
                    <a:cubicBezTo>
                      <a:pt x="239" y="1120"/>
                      <a:pt x="465" y="1763"/>
                      <a:pt x="465" y="1763"/>
                    </a:cubicBezTo>
                    <a:lnTo>
                      <a:pt x="20539" y="1763"/>
                    </a:lnTo>
                    <a:cubicBezTo>
                      <a:pt x="20587" y="1132"/>
                      <a:pt x="20575" y="548"/>
                      <a:pt x="20503"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8"/>
              <p:cNvSpPr/>
              <p:nvPr/>
            </p:nvSpPr>
            <p:spPr>
              <a:xfrm>
                <a:off x="1141200" y="594250"/>
                <a:ext cx="1183200" cy="2258850"/>
              </a:xfrm>
              <a:custGeom>
                <a:rect b="b" l="l" r="r" t="t"/>
                <a:pathLst>
                  <a:path extrusionOk="0" h="90354" w="47328">
                    <a:moveTo>
                      <a:pt x="17562" y="1"/>
                    </a:moveTo>
                    <a:lnTo>
                      <a:pt x="13990" y="1251"/>
                    </a:lnTo>
                    <a:lnTo>
                      <a:pt x="263" y="6073"/>
                    </a:lnTo>
                    <a:lnTo>
                      <a:pt x="1025" y="34231"/>
                    </a:lnTo>
                    <a:lnTo>
                      <a:pt x="1025" y="34255"/>
                    </a:lnTo>
                    <a:lnTo>
                      <a:pt x="1513" y="52674"/>
                    </a:lnTo>
                    <a:lnTo>
                      <a:pt x="596" y="79867"/>
                    </a:lnTo>
                    <a:lnTo>
                      <a:pt x="560" y="81284"/>
                    </a:lnTo>
                    <a:lnTo>
                      <a:pt x="1" y="88130"/>
                    </a:lnTo>
                    <a:cubicBezTo>
                      <a:pt x="2834" y="90035"/>
                      <a:pt x="8502" y="89952"/>
                      <a:pt x="14348" y="90143"/>
                    </a:cubicBezTo>
                    <a:cubicBezTo>
                      <a:pt x="14860" y="90154"/>
                      <a:pt x="15383" y="90166"/>
                      <a:pt x="15907" y="90190"/>
                    </a:cubicBezTo>
                    <a:cubicBezTo>
                      <a:pt x="16181" y="90202"/>
                      <a:pt x="16455" y="90214"/>
                      <a:pt x="16729" y="90226"/>
                    </a:cubicBezTo>
                    <a:cubicBezTo>
                      <a:pt x="18615" y="90315"/>
                      <a:pt x="20550" y="90353"/>
                      <a:pt x="22484" y="90353"/>
                    </a:cubicBezTo>
                    <a:cubicBezTo>
                      <a:pt x="26217" y="90353"/>
                      <a:pt x="29951" y="90212"/>
                      <a:pt x="33338" y="90023"/>
                    </a:cubicBezTo>
                    <a:cubicBezTo>
                      <a:pt x="34267" y="89964"/>
                      <a:pt x="35184" y="89904"/>
                      <a:pt x="36053" y="89833"/>
                    </a:cubicBezTo>
                    <a:cubicBezTo>
                      <a:pt x="36541" y="89809"/>
                      <a:pt x="37029" y="89773"/>
                      <a:pt x="37493" y="89738"/>
                    </a:cubicBezTo>
                    <a:cubicBezTo>
                      <a:pt x="42994" y="89321"/>
                      <a:pt x="46816" y="88845"/>
                      <a:pt x="46816" y="88845"/>
                    </a:cubicBezTo>
                    <a:cubicBezTo>
                      <a:pt x="46411" y="83666"/>
                      <a:pt x="46256" y="78474"/>
                      <a:pt x="46137" y="73414"/>
                    </a:cubicBezTo>
                    <a:cubicBezTo>
                      <a:pt x="46125" y="72426"/>
                      <a:pt x="46102" y="71438"/>
                      <a:pt x="46078" y="70462"/>
                    </a:cubicBezTo>
                    <a:cubicBezTo>
                      <a:pt x="45983" y="64973"/>
                      <a:pt x="45899" y="59675"/>
                      <a:pt x="45566" y="54805"/>
                    </a:cubicBezTo>
                    <a:lnTo>
                      <a:pt x="45566" y="54793"/>
                    </a:lnTo>
                    <a:cubicBezTo>
                      <a:pt x="45613" y="54269"/>
                      <a:pt x="45661" y="53745"/>
                      <a:pt x="45709" y="53209"/>
                    </a:cubicBezTo>
                    <a:cubicBezTo>
                      <a:pt x="47328" y="32778"/>
                      <a:pt x="46066" y="4668"/>
                      <a:pt x="46066" y="4668"/>
                    </a:cubicBezTo>
                    <a:cubicBezTo>
                      <a:pt x="42601" y="1929"/>
                      <a:pt x="32183" y="751"/>
                      <a:pt x="30290" y="667"/>
                    </a:cubicBezTo>
                    <a:cubicBezTo>
                      <a:pt x="30123" y="655"/>
                      <a:pt x="28195" y="358"/>
                      <a:pt x="28195" y="358"/>
                    </a:cubicBezTo>
                    <a:cubicBezTo>
                      <a:pt x="25584" y="906"/>
                      <a:pt x="23588" y="1100"/>
                      <a:pt x="22072" y="1100"/>
                    </a:cubicBezTo>
                    <a:cubicBezTo>
                      <a:pt x="18455" y="1100"/>
                      <a:pt x="17562" y="1"/>
                      <a:pt x="17562" y="1"/>
                    </a:cubicBezTo>
                    <a:close/>
                  </a:path>
                </a:pathLst>
              </a:custGeom>
              <a:solidFill>
                <a:srgbClr val="F277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8"/>
              <p:cNvSpPr/>
              <p:nvPr/>
            </p:nvSpPr>
            <p:spPr>
              <a:xfrm>
                <a:off x="292275" y="746050"/>
                <a:ext cx="909375" cy="1210300"/>
              </a:xfrm>
              <a:custGeom>
                <a:rect b="b" l="l" r="r" t="t"/>
                <a:pathLst>
                  <a:path extrusionOk="0" h="48412" w="36375">
                    <a:moveTo>
                      <a:pt x="34220" y="1"/>
                    </a:moveTo>
                    <a:cubicBezTo>
                      <a:pt x="34220" y="1"/>
                      <a:pt x="32112" y="5061"/>
                      <a:pt x="29219" y="11288"/>
                    </a:cubicBezTo>
                    <a:cubicBezTo>
                      <a:pt x="28886" y="12026"/>
                      <a:pt x="28528" y="12776"/>
                      <a:pt x="28171" y="13550"/>
                    </a:cubicBezTo>
                    <a:cubicBezTo>
                      <a:pt x="25040" y="20158"/>
                      <a:pt x="21230" y="27528"/>
                      <a:pt x="18194" y="31481"/>
                    </a:cubicBezTo>
                    <a:cubicBezTo>
                      <a:pt x="18194" y="31481"/>
                      <a:pt x="16670" y="28480"/>
                      <a:pt x="14872" y="24658"/>
                    </a:cubicBezTo>
                    <a:cubicBezTo>
                      <a:pt x="14646" y="24194"/>
                      <a:pt x="14419" y="23718"/>
                      <a:pt x="14205" y="23230"/>
                    </a:cubicBezTo>
                    <a:cubicBezTo>
                      <a:pt x="13205" y="21063"/>
                      <a:pt x="12169" y="18753"/>
                      <a:pt x="11300" y="16598"/>
                    </a:cubicBezTo>
                    <a:cubicBezTo>
                      <a:pt x="10312" y="14181"/>
                      <a:pt x="9395" y="11943"/>
                      <a:pt x="8633" y="10085"/>
                    </a:cubicBezTo>
                    <a:cubicBezTo>
                      <a:pt x="8407" y="9526"/>
                      <a:pt x="8192" y="9002"/>
                      <a:pt x="8002" y="8526"/>
                    </a:cubicBezTo>
                    <a:cubicBezTo>
                      <a:pt x="7026" y="6156"/>
                      <a:pt x="6418" y="4680"/>
                      <a:pt x="6418" y="4680"/>
                    </a:cubicBezTo>
                    <a:lnTo>
                      <a:pt x="1" y="6906"/>
                    </a:lnTo>
                    <a:cubicBezTo>
                      <a:pt x="1" y="6906"/>
                      <a:pt x="739" y="13348"/>
                      <a:pt x="2882" y="21444"/>
                    </a:cubicBezTo>
                    <a:cubicBezTo>
                      <a:pt x="3013" y="21944"/>
                      <a:pt x="3144" y="22456"/>
                      <a:pt x="3287" y="22968"/>
                    </a:cubicBezTo>
                    <a:cubicBezTo>
                      <a:pt x="5787" y="31886"/>
                      <a:pt x="9955" y="42363"/>
                      <a:pt x="16634" y="48411"/>
                    </a:cubicBezTo>
                    <a:cubicBezTo>
                      <a:pt x="16634" y="48411"/>
                      <a:pt x="23206" y="47149"/>
                      <a:pt x="29183" y="39303"/>
                    </a:cubicBezTo>
                    <a:cubicBezTo>
                      <a:pt x="29481" y="38898"/>
                      <a:pt x="29790" y="38482"/>
                      <a:pt x="30088" y="38041"/>
                    </a:cubicBezTo>
                    <a:cubicBezTo>
                      <a:pt x="31874" y="35469"/>
                      <a:pt x="33565" y="32267"/>
                      <a:pt x="34970" y="28290"/>
                    </a:cubicBezTo>
                    <a:cubicBezTo>
                      <a:pt x="34970" y="28290"/>
                      <a:pt x="34970" y="28254"/>
                      <a:pt x="34982" y="28183"/>
                    </a:cubicBezTo>
                    <a:lnTo>
                      <a:pt x="34982" y="28159"/>
                    </a:lnTo>
                    <a:cubicBezTo>
                      <a:pt x="35124" y="26694"/>
                      <a:pt x="36375" y="12776"/>
                      <a:pt x="34220" y="1"/>
                    </a:cubicBezTo>
                    <a:close/>
                  </a:path>
                </a:pathLst>
              </a:custGeom>
              <a:solidFill>
                <a:srgbClr val="F277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8"/>
              <p:cNvSpPr/>
              <p:nvPr/>
            </p:nvSpPr>
            <p:spPr>
              <a:xfrm>
                <a:off x="176800" y="232750"/>
                <a:ext cx="457525" cy="685975"/>
              </a:xfrm>
              <a:custGeom>
                <a:rect b="b" l="l" r="r" t="t"/>
                <a:pathLst>
                  <a:path extrusionOk="0" h="27439" w="18301">
                    <a:moveTo>
                      <a:pt x="12261" y="0"/>
                    </a:moveTo>
                    <a:cubicBezTo>
                      <a:pt x="10712" y="0"/>
                      <a:pt x="9537" y="10924"/>
                      <a:pt x="9537" y="10924"/>
                    </a:cubicBezTo>
                    <a:cubicBezTo>
                      <a:pt x="9537" y="10924"/>
                      <a:pt x="8978" y="1185"/>
                      <a:pt x="6692" y="304"/>
                    </a:cubicBezTo>
                    <a:cubicBezTo>
                      <a:pt x="6608" y="272"/>
                      <a:pt x="6530" y="256"/>
                      <a:pt x="6457" y="256"/>
                    </a:cubicBezTo>
                    <a:cubicBezTo>
                      <a:pt x="4525" y="256"/>
                      <a:pt x="6073" y="11234"/>
                      <a:pt x="6073" y="11234"/>
                    </a:cubicBezTo>
                    <a:cubicBezTo>
                      <a:pt x="6073" y="11234"/>
                      <a:pt x="5768" y="11199"/>
                      <a:pt x="5302" y="11199"/>
                    </a:cubicBezTo>
                    <a:cubicBezTo>
                      <a:pt x="3920" y="11199"/>
                      <a:pt x="1121" y="11506"/>
                      <a:pt x="667" y="13937"/>
                    </a:cubicBezTo>
                    <a:cubicBezTo>
                      <a:pt x="0" y="17556"/>
                      <a:pt x="2239" y="18509"/>
                      <a:pt x="2239" y="18509"/>
                    </a:cubicBezTo>
                    <a:lnTo>
                      <a:pt x="2239" y="18556"/>
                    </a:lnTo>
                    <a:cubicBezTo>
                      <a:pt x="2239" y="18652"/>
                      <a:pt x="2251" y="18902"/>
                      <a:pt x="2263" y="19259"/>
                    </a:cubicBezTo>
                    <a:cubicBezTo>
                      <a:pt x="2334" y="21045"/>
                      <a:pt x="2715" y="25581"/>
                      <a:pt x="4620" y="27438"/>
                    </a:cubicBezTo>
                    <a:cubicBezTo>
                      <a:pt x="4620" y="27438"/>
                      <a:pt x="9335" y="27414"/>
                      <a:pt x="11037" y="25212"/>
                    </a:cubicBezTo>
                    <a:cubicBezTo>
                      <a:pt x="11037" y="25212"/>
                      <a:pt x="14776" y="20557"/>
                      <a:pt x="16538" y="17342"/>
                    </a:cubicBezTo>
                    <a:cubicBezTo>
                      <a:pt x="18300" y="14127"/>
                      <a:pt x="15502" y="12032"/>
                      <a:pt x="12800" y="11698"/>
                    </a:cubicBezTo>
                    <a:cubicBezTo>
                      <a:pt x="12800" y="11698"/>
                      <a:pt x="14466" y="2745"/>
                      <a:pt x="12704" y="304"/>
                    </a:cubicBezTo>
                    <a:cubicBezTo>
                      <a:pt x="12554" y="95"/>
                      <a:pt x="12406" y="0"/>
                      <a:pt x="12261"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8"/>
              <p:cNvSpPr/>
              <p:nvPr/>
            </p:nvSpPr>
            <p:spPr>
              <a:xfrm>
                <a:off x="232750" y="566875"/>
                <a:ext cx="65525" cy="147350"/>
              </a:xfrm>
              <a:custGeom>
                <a:rect b="b" l="l" r="r" t="t"/>
                <a:pathLst>
                  <a:path extrusionOk="0" h="5894" w="2621">
                    <a:moveTo>
                      <a:pt x="1671" y="1"/>
                    </a:moveTo>
                    <a:cubicBezTo>
                      <a:pt x="1642" y="1"/>
                      <a:pt x="1613" y="4"/>
                      <a:pt x="1584" y="12"/>
                    </a:cubicBezTo>
                    <a:cubicBezTo>
                      <a:pt x="1394" y="60"/>
                      <a:pt x="1287" y="250"/>
                      <a:pt x="1334" y="441"/>
                    </a:cubicBezTo>
                    <a:cubicBezTo>
                      <a:pt x="1334" y="464"/>
                      <a:pt x="1894" y="2572"/>
                      <a:pt x="1620" y="4286"/>
                    </a:cubicBezTo>
                    <a:cubicBezTo>
                      <a:pt x="1572" y="4596"/>
                      <a:pt x="1429" y="4810"/>
                      <a:pt x="1191" y="4965"/>
                    </a:cubicBezTo>
                    <a:cubicBezTo>
                      <a:pt x="935" y="5143"/>
                      <a:pt x="572" y="5198"/>
                      <a:pt x="217" y="5198"/>
                    </a:cubicBezTo>
                    <a:cubicBezTo>
                      <a:pt x="144" y="5198"/>
                      <a:pt x="72" y="5195"/>
                      <a:pt x="1" y="5191"/>
                    </a:cubicBezTo>
                    <a:lnTo>
                      <a:pt x="1" y="5191"/>
                    </a:lnTo>
                    <a:cubicBezTo>
                      <a:pt x="1" y="5287"/>
                      <a:pt x="13" y="5537"/>
                      <a:pt x="25" y="5894"/>
                    </a:cubicBezTo>
                    <a:lnTo>
                      <a:pt x="203" y="5894"/>
                    </a:lnTo>
                    <a:cubicBezTo>
                      <a:pt x="667" y="5894"/>
                      <a:pt x="1168" y="5822"/>
                      <a:pt x="1572" y="5560"/>
                    </a:cubicBezTo>
                    <a:cubicBezTo>
                      <a:pt x="1727" y="5453"/>
                      <a:pt x="1870" y="5334"/>
                      <a:pt x="1977" y="5191"/>
                    </a:cubicBezTo>
                    <a:cubicBezTo>
                      <a:pt x="2132" y="4989"/>
                      <a:pt x="2239" y="4763"/>
                      <a:pt x="2299" y="4501"/>
                    </a:cubicBezTo>
                    <a:lnTo>
                      <a:pt x="2311" y="4394"/>
                    </a:lnTo>
                    <a:cubicBezTo>
                      <a:pt x="2620" y="2536"/>
                      <a:pt x="2037" y="357"/>
                      <a:pt x="2013" y="262"/>
                    </a:cubicBezTo>
                    <a:cubicBezTo>
                      <a:pt x="1973" y="102"/>
                      <a:pt x="1824" y="1"/>
                      <a:pt x="1671" y="1"/>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8"/>
              <p:cNvSpPr/>
              <p:nvPr/>
            </p:nvSpPr>
            <p:spPr>
              <a:xfrm>
                <a:off x="274125" y="562700"/>
                <a:ext cx="105400" cy="154800"/>
              </a:xfrm>
              <a:custGeom>
                <a:rect b="b" l="l" r="r" t="t"/>
                <a:pathLst>
                  <a:path extrusionOk="0" h="6192" w="4216">
                    <a:moveTo>
                      <a:pt x="3029" y="0"/>
                    </a:moveTo>
                    <a:cubicBezTo>
                      <a:pt x="2988" y="0"/>
                      <a:pt x="2946" y="8"/>
                      <a:pt x="2906" y="24"/>
                    </a:cubicBezTo>
                    <a:cubicBezTo>
                      <a:pt x="2727" y="96"/>
                      <a:pt x="2632" y="298"/>
                      <a:pt x="2703" y="477"/>
                    </a:cubicBezTo>
                    <a:cubicBezTo>
                      <a:pt x="2703" y="501"/>
                      <a:pt x="3477" y="2608"/>
                      <a:pt x="2989" y="4227"/>
                    </a:cubicBezTo>
                    <a:cubicBezTo>
                      <a:pt x="2822" y="4751"/>
                      <a:pt x="2549" y="5382"/>
                      <a:pt x="2084" y="5477"/>
                    </a:cubicBezTo>
                    <a:cubicBezTo>
                      <a:pt x="2044" y="5485"/>
                      <a:pt x="2002" y="5489"/>
                      <a:pt x="1960" y="5489"/>
                    </a:cubicBezTo>
                    <a:cubicBezTo>
                      <a:pt x="1450" y="5489"/>
                      <a:pt x="865" y="4923"/>
                      <a:pt x="667" y="4692"/>
                    </a:cubicBezTo>
                    <a:cubicBezTo>
                      <a:pt x="595" y="4606"/>
                      <a:pt x="497" y="4564"/>
                      <a:pt x="397" y="4564"/>
                    </a:cubicBezTo>
                    <a:cubicBezTo>
                      <a:pt x="317" y="4564"/>
                      <a:pt x="236" y="4591"/>
                      <a:pt x="167" y="4644"/>
                    </a:cubicBezTo>
                    <a:cubicBezTo>
                      <a:pt x="24" y="4763"/>
                      <a:pt x="1" y="4989"/>
                      <a:pt x="120" y="5132"/>
                    </a:cubicBezTo>
                    <a:cubicBezTo>
                      <a:pt x="215" y="5251"/>
                      <a:pt x="1025" y="6192"/>
                      <a:pt x="1965" y="6192"/>
                    </a:cubicBezTo>
                    <a:cubicBezTo>
                      <a:pt x="2049" y="6192"/>
                      <a:pt x="2132" y="6180"/>
                      <a:pt x="2227" y="6168"/>
                    </a:cubicBezTo>
                    <a:cubicBezTo>
                      <a:pt x="2870" y="6037"/>
                      <a:pt x="3346" y="5454"/>
                      <a:pt x="3656" y="4441"/>
                    </a:cubicBezTo>
                    <a:cubicBezTo>
                      <a:pt x="4215" y="2584"/>
                      <a:pt x="3394" y="322"/>
                      <a:pt x="3358" y="227"/>
                    </a:cubicBezTo>
                    <a:cubicBezTo>
                      <a:pt x="3303" y="89"/>
                      <a:pt x="3170" y="0"/>
                      <a:pt x="3029" y="0"/>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8"/>
              <p:cNvSpPr/>
              <p:nvPr/>
            </p:nvSpPr>
            <p:spPr>
              <a:xfrm>
                <a:off x="406000" y="572425"/>
                <a:ext cx="150925" cy="94775"/>
              </a:xfrm>
              <a:custGeom>
                <a:rect b="b" l="l" r="r" t="t"/>
                <a:pathLst>
                  <a:path extrusionOk="0" h="3791" w="6037">
                    <a:moveTo>
                      <a:pt x="848" y="1"/>
                    </a:moveTo>
                    <a:cubicBezTo>
                      <a:pt x="713" y="1"/>
                      <a:pt x="586" y="74"/>
                      <a:pt x="524" y="207"/>
                    </a:cubicBezTo>
                    <a:cubicBezTo>
                      <a:pt x="191" y="909"/>
                      <a:pt x="0" y="2457"/>
                      <a:pt x="1631" y="3267"/>
                    </a:cubicBezTo>
                    <a:cubicBezTo>
                      <a:pt x="2453" y="3671"/>
                      <a:pt x="3322" y="3791"/>
                      <a:pt x="4060" y="3791"/>
                    </a:cubicBezTo>
                    <a:cubicBezTo>
                      <a:pt x="4989" y="3791"/>
                      <a:pt x="5691" y="3600"/>
                      <a:pt x="5739" y="3588"/>
                    </a:cubicBezTo>
                    <a:cubicBezTo>
                      <a:pt x="5929" y="3541"/>
                      <a:pt x="6037" y="3350"/>
                      <a:pt x="5989" y="3160"/>
                    </a:cubicBezTo>
                    <a:cubicBezTo>
                      <a:pt x="5949" y="2999"/>
                      <a:pt x="5808" y="2898"/>
                      <a:pt x="5651" y="2898"/>
                    </a:cubicBezTo>
                    <a:cubicBezTo>
                      <a:pt x="5621" y="2898"/>
                      <a:pt x="5591" y="2902"/>
                      <a:pt x="5560" y="2909"/>
                    </a:cubicBezTo>
                    <a:cubicBezTo>
                      <a:pt x="5547" y="2916"/>
                      <a:pt x="4908" y="3082"/>
                      <a:pt x="4065" y="3082"/>
                    </a:cubicBezTo>
                    <a:cubicBezTo>
                      <a:pt x="3414" y="3082"/>
                      <a:pt x="2641" y="2983"/>
                      <a:pt x="1941" y="2636"/>
                    </a:cubicBezTo>
                    <a:cubicBezTo>
                      <a:pt x="548" y="1945"/>
                      <a:pt x="1096" y="647"/>
                      <a:pt x="1155" y="493"/>
                    </a:cubicBezTo>
                    <a:cubicBezTo>
                      <a:pt x="1238" y="326"/>
                      <a:pt x="1167" y="112"/>
                      <a:pt x="988" y="28"/>
                    </a:cubicBezTo>
                    <a:cubicBezTo>
                      <a:pt x="942" y="10"/>
                      <a:pt x="894" y="1"/>
                      <a:pt x="848" y="1"/>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8"/>
              <p:cNvSpPr/>
              <p:nvPr/>
            </p:nvSpPr>
            <p:spPr>
              <a:xfrm>
                <a:off x="384850" y="649500"/>
                <a:ext cx="95875" cy="124850"/>
              </a:xfrm>
              <a:custGeom>
                <a:rect b="b" l="l" r="r" t="t"/>
                <a:pathLst>
                  <a:path extrusionOk="0" h="4994" w="3835">
                    <a:moveTo>
                      <a:pt x="3433" y="1"/>
                    </a:moveTo>
                    <a:cubicBezTo>
                      <a:pt x="3367" y="1"/>
                      <a:pt x="3300" y="18"/>
                      <a:pt x="3239" y="53"/>
                    </a:cubicBezTo>
                    <a:cubicBezTo>
                      <a:pt x="3144" y="124"/>
                      <a:pt x="739" y="1743"/>
                      <a:pt x="48" y="4565"/>
                    </a:cubicBezTo>
                    <a:cubicBezTo>
                      <a:pt x="1" y="4756"/>
                      <a:pt x="120" y="4946"/>
                      <a:pt x="310" y="4994"/>
                    </a:cubicBezTo>
                    <a:lnTo>
                      <a:pt x="394" y="4994"/>
                    </a:lnTo>
                    <a:cubicBezTo>
                      <a:pt x="548" y="4994"/>
                      <a:pt x="691" y="4887"/>
                      <a:pt x="727" y="4732"/>
                    </a:cubicBezTo>
                    <a:cubicBezTo>
                      <a:pt x="1346" y="2184"/>
                      <a:pt x="3608" y="660"/>
                      <a:pt x="3632" y="648"/>
                    </a:cubicBezTo>
                    <a:cubicBezTo>
                      <a:pt x="3787" y="541"/>
                      <a:pt x="3835" y="315"/>
                      <a:pt x="3727" y="160"/>
                    </a:cubicBezTo>
                    <a:cubicBezTo>
                      <a:pt x="3659" y="54"/>
                      <a:pt x="3548" y="1"/>
                      <a:pt x="3433" y="1"/>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8"/>
              <p:cNvSpPr/>
              <p:nvPr/>
            </p:nvSpPr>
            <p:spPr>
              <a:xfrm>
                <a:off x="2251450" y="410600"/>
                <a:ext cx="754600" cy="581950"/>
              </a:xfrm>
              <a:custGeom>
                <a:rect b="b" l="l" r="r" t="t"/>
                <a:pathLst>
                  <a:path extrusionOk="0" h="23278" w="30184">
                    <a:moveTo>
                      <a:pt x="28933" y="0"/>
                    </a:moveTo>
                    <a:cubicBezTo>
                      <a:pt x="27957" y="155"/>
                      <a:pt x="26969" y="346"/>
                      <a:pt x="25980" y="572"/>
                    </a:cubicBezTo>
                    <a:cubicBezTo>
                      <a:pt x="25314" y="715"/>
                      <a:pt x="24647" y="881"/>
                      <a:pt x="23968" y="1048"/>
                    </a:cubicBezTo>
                    <a:cubicBezTo>
                      <a:pt x="18194" y="2584"/>
                      <a:pt x="12336" y="5049"/>
                      <a:pt x="7871" y="7156"/>
                    </a:cubicBezTo>
                    <a:cubicBezTo>
                      <a:pt x="7395" y="7382"/>
                      <a:pt x="6942" y="7597"/>
                      <a:pt x="6490" y="7811"/>
                    </a:cubicBezTo>
                    <a:cubicBezTo>
                      <a:pt x="2668" y="9680"/>
                      <a:pt x="168" y="11109"/>
                      <a:pt x="168" y="11109"/>
                    </a:cubicBezTo>
                    <a:cubicBezTo>
                      <a:pt x="1" y="15717"/>
                      <a:pt x="560" y="19812"/>
                      <a:pt x="2001" y="23277"/>
                    </a:cubicBezTo>
                    <a:lnTo>
                      <a:pt x="8788" y="19729"/>
                    </a:lnTo>
                    <a:lnTo>
                      <a:pt x="10276" y="18943"/>
                    </a:lnTo>
                    <a:lnTo>
                      <a:pt x="26135" y="10633"/>
                    </a:lnTo>
                    <a:lnTo>
                      <a:pt x="27433" y="9954"/>
                    </a:lnTo>
                    <a:lnTo>
                      <a:pt x="29731" y="8751"/>
                    </a:lnTo>
                    <a:cubicBezTo>
                      <a:pt x="30183" y="6037"/>
                      <a:pt x="28933" y="0"/>
                      <a:pt x="28933" y="0"/>
                    </a:cubicBezTo>
                    <a:close/>
                  </a:path>
                </a:pathLst>
              </a:custGeom>
              <a:solidFill>
                <a:srgbClr val="F277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8"/>
              <p:cNvSpPr/>
              <p:nvPr/>
            </p:nvSpPr>
            <p:spPr>
              <a:xfrm>
                <a:off x="1539175" y="266000"/>
                <a:ext cx="372100" cy="429700"/>
              </a:xfrm>
              <a:custGeom>
                <a:rect b="b" l="l" r="r" t="t"/>
                <a:pathLst>
                  <a:path extrusionOk="0" h="17188" w="14884">
                    <a:moveTo>
                      <a:pt x="4921" y="1"/>
                    </a:moveTo>
                    <a:cubicBezTo>
                      <a:pt x="3232" y="1"/>
                      <a:pt x="1541" y="612"/>
                      <a:pt x="0" y="2224"/>
                    </a:cubicBezTo>
                    <a:cubicBezTo>
                      <a:pt x="524" y="3903"/>
                      <a:pt x="965" y="5511"/>
                      <a:pt x="1250" y="7308"/>
                    </a:cubicBezTo>
                    <a:cubicBezTo>
                      <a:pt x="1631" y="9654"/>
                      <a:pt x="1762" y="12333"/>
                      <a:pt x="1536" y="15917"/>
                    </a:cubicBezTo>
                    <a:cubicBezTo>
                      <a:pt x="3507" y="16764"/>
                      <a:pt x="5454" y="17188"/>
                      <a:pt x="7378" y="17188"/>
                    </a:cubicBezTo>
                    <a:cubicBezTo>
                      <a:pt x="9778" y="17188"/>
                      <a:pt x="12140" y="16529"/>
                      <a:pt x="14466" y="15214"/>
                    </a:cubicBezTo>
                    <a:cubicBezTo>
                      <a:pt x="13800" y="11297"/>
                      <a:pt x="14157" y="8225"/>
                      <a:pt x="14883" y="5475"/>
                    </a:cubicBezTo>
                    <a:cubicBezTo>
                      <a:pt x="13835" y="4391"/>
                      <a:pt x="11692" y="2367"/>
                      <a:pt x="9156" y="1117"/>
                    </a:cubicBezTo>
                    <a:cubicBezTo>
                      <a:pt x="8049" y="724"/>
                      <a:pt x="6882" y="355"/>
                      <a:pt x="5727" y="46"/>
                    </a:cubicBezTo>
                    <a:cubicBezTo>
                      <a:pt x="5459" y="16"/>
                      <a:pt x="5190" y="1"/>
                      <a:pt x="4921"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8"/>
              <p:cNvSpPr/>
              <p:nvPr/>
            </p:nvSpPr>
            <p:spPr>
              <a:xfrm>
                <a:off x="1539175" y="266000"/>
                <a:ext cx="372100" cy="380375"/>
              </a:xfrm>
              <a:custGeom>
                <a:rect b="b" l="l" r="r" t="t"/>
                <a:pathLst>
                  <a:path extrusionOk="0" h="15215" w="14884">
                    <a:moveTo>
                      <a:pt x="4921" y="1"/>
                    </a:moveTo>
                    <a:cubicBezTo>
                      <a:pt x="3232" y="1"/>
                      <a:pt x="1541" y="612"/>
                      <a:pt x="0" y="2224"/>
                    </a:cubicBezTo>
                    <a:cubicBezTo>
                      <a:pt x="524" y="3903"/>
                      <a:pt x="965" y="5511"/>
                      <a:pt x="1250" y="7308"/>
                    </a:cubicBezTo>
                    <a:cubicBezTo>
                      <a:pt x="3465" y="10523"/>
                      <a:pt x="7585" y="14595"/>
                      <a:pt x="14466" y="15214"/>
                    </a:cubicBezTo>
                    <a:cubicBezTo>
                      <a:pt x="13800" y="11297"/>
                      <a:pt x="14157" y="8225"/>
                      <a:pt x="14883" y="5475"/>
                    </a:cubicBezTo>
                    <a:cubicBezTo>
                      <a:pt x="13835" y="4391"/>
                      <a:pt x="11692" y="2367"/>
                      <a:pt x="9156" y="1117"/>
                    </a:cubicBezTo>
                    <a:cubicBezTo>
                      <a:pt x="8049" y="724"/>
                      <a:pt x="6882" y="355"/>
                      <a:pt x="5727" y="46"/>
                    </a:cubicBezTo>
                    <a:cubicBezTo>
                      <a:pt x="5459" y="16"/>
                      <a:pt x="5190" y="1"/>
                      <a:pt x="4921" y="1"/>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8"/>
              <p:cNvSpPr/>
              <p:nvPr/>
            </p:nvSpPr>
            <p:spPr>
              <a:xfrm>
                <a:off x="2057400" y="-73000"/>
                <a:ext cx="198650" cy="298500"/>
              </a:xfrm>
              <a:custGeom>
                <a:rect b="b" l="l" r="r" t="t"/>
                <a:pathLst>
                  <a:path extrusionOk="0" h="11940" w="7946">
                    <a:moveTo>
                      <a:pt x="4346" y="0"/>
                    </a:moveTo>
                    <a:cubicBezTo>
                      <a:pt x="2836" y="0"/>
                      <a:pt x="1393" y="1485"/>
                      <a:pt x="1393" y="1485"/>
                    </a:cubicBezTo>
                    <a:cubicBezTo>
                      <a:pt x="0" y="6640"/>
                      <a:pt x="1012" y="11915"/>
                      <a:pt x="1012" y="11915"/>
                    </a:cubicBezTo>
                    <a:cubicBezTo>
                      <a:pt x="1173" y="11931"/>
                      <a:pt x="1331" y="11939"/>
                      <a:pt x="1485" y="11939"/>
                    </a:cubicBezTo>
                    <a:cubicBezTo>
                      <a:pt x="6564" y="11939"/>
                      <a:pt x="7946" y="3236"/>
                      <a:pt x="6120" y="925"/>
                    </a:cubicBezTo>
                    <a:cubicBezTo>
                      <a:pt x="5578" y="243"/>
                      <a:pt x="4956" y="0"/>
                      <a:pt x="4346" y="0"/>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8"/>
              <p:cNvSpPr/>
              <p:nvPr/>
            </p:nvSpPr>
            <p:spPr>
              <a:xfrm>
                <a:off x="1425475" y="-157325"/>
                <a:ext cx="300" cy="925"/>
              </a:xfrm>
              <a:custGeom>
                <a:rect b="b" l="l" r="r" t="t"/>
                <a:pathLst>
                  <a:path extrusionOk="0" h="37" w="12">
                    <a:moveTo>
                      <a:pt x="0" y="0"/>
                    </a:moveTo>
                    <a:lnTo>
                      <a:pt x="0" y="36"/>
                    </a:lnTo>
                    <a:cubicBezTo>
                      <a:pt x="0" y="36"/>
                      <a:pt x="0" y="24"/>
                      <a:pt x="12"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8"/>
              <p:cNvSpPr/>
              <p:nvPr/>
            </p:nvSpPr>
            <p:spPr>
              <a:xfrm>
                <a:off x="1421300" y="-419575"/>
                <a:ext cx="771850" cy="938750"/>
              </a:xfrm>
              <a:custGeom>
                <a:rect b="b" l="l" r="r" t="t"/>
                <a:pathLst>
                  <a:path extrusionOk="0" h="37550" w="30874">
                    <a:moveTo>
                      <a:pt x="15311" y="1"/>
                    </a:moveTo>
                    <a:cubicBezTo>
                      <a:pt x="4338" y="1"/>
                      <a:pt x="973" y="5018"/>
                      <a:pt x="238" y="8550"/>
                    </a:cubicBezTo>
                    <a:cubicBezTo>
                      <a:pt x="238" y="8573"/>
                      <a:pt x="167" y="10526"/>
                      <a:pt x="167" y="10526"/>
                    </a:cubicBezTo>
                    <a:cubicBezTo>
                      <a:pt x="0" y="15003"/>
                      <a:pt x="608" y="19575"/>
                      <a:pt x="1905" y="23659"/>
                    </a:cubicBezTo>
                    <a:cubicBezTo>
                      <a:pt x="2036" y="24063"/>
                      <a:pt x="2179" y="24480"/>
                      <a:pt x="2322" y="24885"/>
                    </a:cubicBezTo>
                    <a:cubicBezTo>
                      <a:pt x="2370" y="24992"/>
                      <a:pt x="2405" y="25099"/>
                      <a:pt x="2441" y="25206"/>
                    </a:cubicBezTo>
                    <a:cubicBezTo>
                      <a:pt x="2596" y="25611"/>
                      <a:pt x="2751" y="26004"/>
                      <a:pt x="2917" y="26397"/>
                    </a:cubicBezTo>
                    <a:cubicBezTo>
                      <a:pt x="5646" y="32876"/>
                      <a:pt x="10277" y="37550"/>
                      <a:pt x="16323" y="37550"/>
                    </a:cubicBezTo>
                    <a:cubicBezTo>
                      <a:pt x="17610" y="37550"/>
                      <a:pt x="18961" y="37338"/>
                      <a:pt x="20372" y="36886"/>
                    </a:cubicBezTo>
                    <a:cubicBezTo>
                      <a:pt x="30873" y="33529"/>
                      <a:pt x="29980" y="13241"/>
                      <a:pt x="29897" y="11729"/>
                    </a:cubicBezTo>
                    <a:cubicBezTo>
                      <a:pt x="29921" y="11729"/>
                      <a:pt x="29909" y="11574"/>
                      <a:pt x="29885" y="11371"/>
                    </a:cubicBezTo>
                    <a:cubicBezTo>
                      <a:pt x="29766" y="10145"/>
                      <a:pt x="29409" y="8966"/>
                      <a:pt x="28837" y="7871"/>
                    </a:cubicBezTo>
                    <a:cubicBezTo>
                      <a:pt x="27278" y="4918"/>
                      <a:pt x="23491" y="37"/>
                      <a:pt x="15467" y="1"/>
                    </a:cubicBezTo>
                    <a:cubicBezTo>
                      <a:pt x="15415" y="1"/>
                      <a:pt x="15363" y="1"/>
                      <a:pt x="15311" y="1"/>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8"/>
              <p:cNvSpPr/>
              <p:nvPr/>
            </p:nvSpPr>
            <p:spPr>
              <a:xfrm>
                <a:off x="1322000" y="-73150"/>
                <a:ext cx="230875" cy="284900"/>
              </a:xfrm>
              <a:custGeom>
                <a:rect b="b" l="l" r="r" t="t"/>
                <a:pathLst>
                  <a:path extrusionOk="0" h="11396" w="9235">
                    <a:moveTo>
                      <a:pt x="3720" y="0"/>
                    </a:moveTo>
                    <a:cubicBezTo>
                      <a:pt x="2769" y="0"/>
                      <a:pt x="1839" y="315"/>
                      <a:pt x="1305" y="1324"/>
                    </a:cubicBezTo>
                    <a:cubicBezTo>
                      <a:pt x="1" y="3791"/>
                      <a:pt x="2572" y="11396"/>
                      <a:pt x="7096" y="11396"/>
                    </a:cubicBezTo>
                    <a:cubicBezTo>
                      <a:pt x="7485" y="11396"/>
                      <a:pt x="7889" y="11339"/>
                      <a:pt x="8306" y="11218"/>
                    </a:cubicBezTo>
                    <a:cubicBezTo>
                      <a:pt x="8306" y="11218"/>
                      <a:pt x="9235" y="5682"/>
                      <a:pt x="6925" y="860"/>
                    </a:cubicBezTo>
                    <a:cubicBezTo>
                      <a:pt x="6925" y="860"/>
                      <a:pt x="5293" y="0"/>
                      <a:pt x="3720" y="0"/>
                    </a:cubicBezTo>
                    <a:close/>
                  </a:path>
                </a:pathLst>
              </a:custGeom>
              <a:solidFill>
                <a:srgbClr val="FAB1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8"/>
              <p:cNvSpPr/>
              <p:nvPr/>
            </p:nvSpPr>
            <p:spPr>
              <a:xfrm>
                <a:off x="1482325" y="195700"/>
                <a:ext cx="73250" cy="44675"/>
              </a:xfrm>
              <a:custGeom>
                <a:rect b="b" l="l" r="r" t="t"/>
                <a:pathLst>
                  <a:path extrusionOk="0" h="1787" w="2930">
                    <a:moveTo>
                      <a:pt x="2929" y="0"/>
                    </a:moveTo>
                    <a:cubicBezTo>
                      <a:pt x="2929" y="0"/>
                      <a:pt x="1713" y="676"/>
                      <a:pt x="604" y="676"/>
                    </a:cubicBezTo>
                    <a:cubicBezTo>
                      <a:pt x="396" y="676"/>
                      <a:pt x="192" y="652"/>
                      <a:pt x="0" y="595"/>
                    </a:cubicBezTo>
                    <a:lnTo>
                      <a:pt x="0" y="595"/>
                    </a:lnTo>
                    <a:cubicBezTo>
                      <a:pt x="155" y="1000"/>
                      <a:pt x="310" y="1393"/>
                      <a:pt x="476" y="1786"/>
                    </a:cubicBezTo>
                    <a:cubicBezTo>
                      <a:pt x="1238" y="1762"/>
                      <a:pt x="2250" y="1429"/>
                      <a:pt x="2929" y="0"/>
                    </a:cubicBezTo>
                    <a:close/>
                  </a:path>
                </a:pathLst>
              </a:custGeom>
              <a:solidFill>
                <a:srgbClr val="FA8A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8"/>
              <p:cNvSpPr/>
              <p:nvPr/>
            </p:nvSpPr>
            <p:spPr>
              <a:xfrm>
                <a:off x="1530525" y="-176975"/>
                <a:ext cx="654275" cy="935250"/>
              </a:xfrm>
              <a:custGeom>
                <a:rect b="b" l="l" r="r" t="t"/>
                <a:pathLst>
                  <a:path extrusionOk="0" h="37410" w="26171">
                    <a:moveTo>
                      <a:pt x="19277" y="18628"/>
                    </a:moveTo>
                    <a:cubicBezTo>
                      <a:pt x="19535" y="18628"/>
                      <a:pt x="19826" y="18652"/>
                      <a:pt x="20158" y="18705"/>
                    </a:cubicBezTo>
                    <a:cubicBezTo>
                      <a:pt x="21420" y="18908"/>
                      <a:pt x="22111" y="19420"/>
                      <a:pt x="22468" y="19872"/>
                    </a:cubicBezTo>
                    <a:cubicBezTo>
                      <a:pt x="22087" y="20813"/>
                      <a:pt x="21718" y="21551"/>
                      <a:pt x="21396" y="21932"/>
                    </a:cubicBezTo>
                    <a:cubicBezTo>
                      <a:pt x="20335" y="23195"/>
                      <a:pt x="19423" y="24274"/>
                      <a:pt x="18018" y="24274"/>
                    </a:cubicBezTo>
                    <a:cubicBezTo>
                      <a:pt x="17438" y="24274"/>
                      <a:pt x="16773" y="24090"/>
                      <a:pt x="15979" y="23658"/>
                    </a:cubicBezTo>
                    <a:cubicBezTo>
                      <a:pt x="15420" y="23354"/>
                      <a:pt x="14916" y="23233"/>
                      <a:pt x="14441" y="23233"/>
                    </a:cubicBezTo>
                    <a:cubicBezTo>
                      <a:pt x="12609" y="23233"/>
                      <a:pt x="11197" y="25027"/>
                      <a:pt x="8645" y="25027"/>
                    </a:cubicBezTo>
                    <a:cubicBezTo>
                      <a:pt x="7502" y="25027"/>
                      <a:pt x="6395" y="23825"/>
                      <a:pt x="5466" y="22134"/>
                    </a:cubicBezTo>
                    <a:cubicBezTo>
                      <a:pt x="6216" y="21586"/>
                      <a:pt x="6942" y="20027"/>
                      <a:pt x="10086" y="19003"/>
                    </a:cubicBezTo>
                    <a:cubicBezTo>
                      <a:pt x="10135" y="18987"/>
                      <a:pt x="10199" y="18980"/>
                      <a:pt x="10276" y="18980"/>
                    </a:cubicBezTo>
                    <a:cubicBezTo>
                      <a:pt x="11101" y="18980"/>
                      <a:pt x="13413" y="19786"/>
                      <a:pt x="14958" y="19786"/>
                    </a:cubicBezTo>
                    <a:cubicBezTo>
                      <a:pt x="15051" y="19786"/>
                      <a:pt x="15142" y="19783"/>
                      <a:pt x="15229" y="19777"/>
                    </a:cubicBezTo>
                    <a:cubicBezTo>
                      <a:pt x="17245" y="19642"/>
                      <a:pt x="17573" y="18628"/>
                      <a:pt x="19277" y="18628"/>
                    </a:cubicBezTo>
                    <a:close/>
                    <a:moveTo>
                      <a:pt x="24373" y="0"/>
                    </a:moveTo>
                    <a:cubicBezTo>
                      <a:pt x="24373" y="1"/>
                      <a:pt x="25004" y="4370"/>
                      <a:pt x="25266" y="7573"/>
                    </a:cubicBezTo>
                    <a:cubicBezTo>
                      <a:pt x="25409" y="9287"/>
                      <a:pt x="24718" y="12788"/>
                      <a:pt x="23802" y="15931"/>
                    </a:cubicBezTo>
                    <a:cubicBezTo>
                      <a:pt x="22998" y="15172"/>
                      <a:pt x="22189" y="14901"/>
                      <a:pt x="21377" y="14901"/>
                    </a:cubicBezTo>
                    <a:cubicBezTo>
                      <a:pt x="19566" y="14901"/>
                      <a:pt x="17733" y="16247"/>
                      <a:pt x="15884" y="16526"/>
                    </a:cubicBezTo>
                    <a:cubicBezTo>
                      <a:pt x="15652" y="16563"/>
                      <a:pt x="15419" y="16579"/>
                      <a:pt x="15187" y="16579"/>
                    </a:cubicBezTo>
                    <a:cubicBezTo>
                      <a:pt x="13293" y="16579"/>
                      <a:pt x="11394" y="15498"/>
                      <a:pt x="9599" y="15498"/>
                    </a:cubicBezTo>
                    <a:cubicBezTo>
                      <a:pt x="9106" y="15498"/>
                      <a:pt x="8620" y="15580"/>
                      <a:pt x="8145" y="15788"/>
                    </a:cubicBezTo>
                    <a:cubicBezTo>
                      <a:pt x="6194" y="16640"/>
                      <a:pt x="4722" y="16837"/>
                      <a:pt x="3773" y="16837"/>
                    </a:cubicBezTo>
                    <a:cubicBezTo>
                      <a:pt x="3622" y="16837"/>
                      <a:pt x="3483" y="16832"/>
                      <a:pt x="3359" y="16824"/>
                    </a:cubicBezTo>
                    <a:cubicBezTo>
                      <a:pt x="2906" y="15157"/>
                      <a:pt x="2644" y="13657"/>
                      <a:pt x="2656" y="12776"/>
                    </a:cubicBezTo>
                    <a:cubicBezTo>
                      <a:pt x="2716" y="9942"/>
                      <a:pt x="2073" y="5942"/>
                      <a:pt x="2073" y="5942"/>
                    </a:cubicBezTo>
                    <a:lnTo>
                      <a:pt x="1" y="9240"/>
                    </a:lnTo>
                    <a:cubicBezTo>
                      <a:pt x="1" y="9240"/>
                      <a:pt x="1144" y="25408"/>
                      <a:pt x="2811" y="27861"/>
                    </a:cubicBezTo>
                    <a:cubicBezTo>
                      <a:pt x="4478" y="30314"/>
                      <a:pt x="6180" y="29766"/>
                      <a:pt x="7942" y="33957"/>
                    </a:cubicBezTo>
                    <a:cubicBezTo>
                      <a:pt x="8921" y="36307"/>
                      <a:pt x="12095" y="37410"/>
                      <a:pt x="14928" y="37410"/>
                    </a:cubicBezTo>
                    <a:cubicBezTo>
                      <a:pt x="17163" y="37410"/>
                      <a:pt x="19186" y="36724"/>
                      <a:pt x="19753" y="35422"/>
                    </a:cubicBezTo>
                    <a:cubicBezTo>
                      <a:pt x="21039" y="32457"/>
                      <a:pt x="22409" y="32052"/>
                      <a:pt x="23778" y="29290"/>
                    </a:cubicBezTo>
                    <a:cubicBezTo>
                      <a:pt x="25135" y="26516"/>
                      <a:pt x="24790" y="23218"/>
                      <a:pt x="24861" y="20384"/>
                    </a:cubicBezTo>
                    <a:cubicBezTo>
                      <a:pt x="24933" y="17550"/>
                      <a:pt x="25933" y="12252"/>
                      <a:pt x="26052" y="8502"/>
                    </a:cubicBezTo>
                    <a:cubicBezTo>
                      <a:pt x="26171" y="4739"/>
                      <a:pt x="25254" y="215"/>
                      <a:pt x="25254" y="215"/>
                    </a:cubicBezTo>
                    <a:lnTo>
                      <a:pt x="24373" y="0"/>
                    </a:ln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8"/>
              <p:cNvSpPr/>
              <p:nvPr/>
            </p:nvSpPr>
            <p:spPr>
              <a:xfrm>
                <a:off x="1392725" y="-630000"/>
                <a:ext cx="827500" cy="683725"/>
              </a:xfrm>
              <a:custGeom>
                <a:rect b="b" l="l" r="r" t="t"/>
                <a:pathLst>
                  <a:path extrusionOk="0" h="27349" w="33100">
                    <a:moveTo>
                      <a:pt x="26146" y="0"/>
                    </a:moveTo>
                    <a:cubicBezTo>
                      <a:pt x="24730" y="2893"/>
                      <a:pt x="20955" y="4834"/>
                      <a:pt x="14978" y="6144"/>
                    </a:cubicBezTo>
                    <a:cubicBezTo>
                      <a:pt x="9287" y="7406"/>
                      <a:pt x="8478" y="7168"/>
                      <a:pt x="6025" y="8632"/>
                    </a:cubicBezTo>
                    <a:cubicBezTo>
                      <a:pt x="6013" y="8644"/>
                      <a:pt x="4549" y="9609"/>
                      <a:pt x="3989" y="9990"/>
                    </a:cubicBezTo>
                    <a:cubicBezTo>
                      <a:pt x="3846" y="10085"/>
                      <a:pt x="3703" y="10180"/>
                      <a:pt x="3560" y="10287"/>
                    </a:cubicBezTo>
                    <a:cubicBezTo>
                      <a:pt x="2048" y="11514"/>
                      <a:pt x="1655" y="12549"/>
                      <a:pt x="1453" y="13157"/>
                    </a:cubicBezTo>
                    <a:cubicBezTo>
                      <a:pt x="0" y="17479"/>
                      <a:pt x="1322" y="22253"/>
                      <a:pt x="1322" y="22253"/>
                    </a:cubicBezTo>
                    <a:cubicBezTo>
                      <a:pt x="5501" y="23241"/>
                      <a:pt x="5513" y="27349"/>
                      <a:pt x="5513" y="27349"/>
                    </a:cubicBezTo>
                    <a:lnTo>
                      <a:pt x="7323" y="26932"/>
                    </a:lnTo>
                    <a:cubicBezTo>
                      <a:pt x="8168" y="24741"/>
                      <a:pt x="6882" y="21015"/>
                      <a:pt x="7489" y="19074"/>
                    </a:cubicBezTo>
                    <a:cubicBezTo>
                      <a:pt x="7772" y="18190"/>
                      <a:pt x="8672" y="17781"/>
                      <a:pt x="9827" y="17781"/>
                    </a:cubicBezTo>
                    <a:cubicBezTo>
                      <a:pt x="10617" y="17781"/>
                      <a:pt x="11528" y="17973"/>
                      <a:pt x="12442" y="18336"/>
                    </a:cubicBezTo>
                    <a:cubicBezTo>
                      <a:pt x="12808" y="18482"/>
                      <a:pt x="13221" y="18545"/>
                      <a:pt x="13663" y="18545"/>
                    </a:cubicBezTo>
                    <a:cubicBezTo>
                      <a:pt x="15953" y="18545"/>
                      <a:pt x="18997" y="16843"/>
                      <a:pt x="20015" y="16205"/>
                    </a:cubicBezTo>
                    <a:cubicBezTo>
                      <a:pt x="20427" y="15950"/>
                      <a:pt x="21072" y="15812"/>
                      <a:pt x="21826" y="15812"/>
                    </a:cubicBezTo>
                    <a:cubicBezTo>
                      <a:pt x="23293" y="15812"/>
                      <a:pt x="25171" y="16335"/>
                      <a:pt x="26539" y="17538"/>
                    </a:cubicBezTo>
                    <a:cubicBezTo>
                      <a:pt x="27511" y="18387"/>
                      <a:pt x="28502" y="18612"/>
                      <a:pt x="29279" y="18612"/>
                    </a:cubicBezTo>
                    <a:cubicBezTo>
                      <a:pt x="30159" y="18612"/>
                      <a:pt x="30766" y="18324"/>
                      <a:pt x="30766" y="18324"/>
                    </a:cubicBezTo>
                    <a:cubicBezTo>
                      <a:pt x="30361" y="16133"/>
                      <a:pt x="29623" y="14335"/>
                      <a:pt x="28635" y="12883"/>
                    </a:cubicBezTo>
                    <a:cubicBezTo>
                      <a:pt x="33100" y="9025"/>
                      <a:pt x="29480" y="1584"/>
                      <a:pt x="29480" y="1584"/>
                    </a:cubicBezTo>
                    <a:lnTo>
                      <a:pt x="29480" y="1584"/>
                    </a:lnTo>
                    <a:cubicBezTo>
                      <a:pt x="28790" y="3834"/>
                      <a:pt x="26218" y="5310"/>
                      <a:pt x="26146" y="5358"/>
                    </a:cubicBezTo>
                    <a:cubicBezTo>
                      <a:pt x="27456" y="2631"/>
                      <a:pt x="26146" y="0"/>
                      <a:pt x="26146" y="0"/>
                    </a:cubicBezTo>
                    <a:close/>
                  </a:path>
                </a:pathLst>
              </a:custGeom>
              <a:solidFill>
                <a:srgbClr val="FC4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8"/>
              <p:cNvSpPr/>
              <p:nvPr/>
            </p:nvSpPr>
            <p:spPr>
              <a:xfrm>
                <a:off x="1323375" y="1814450"/>
                <a:ext cx="103000" cy="159450"/>
              </a:xfrm>
              <a:custGeom>
                <a:rect b="b" l="l" r="r" t="t"/>
                <a:pathLst>
                  <a:path extrusionOk="0" h="6378" w="4120">
                    <a:moveTo>
                      <a:pt x="3313" y="0"/>
                    </a:moveTo>
                    <a:cubicBezTo>
                      <a:pt x="3057" y="0"/>
                      <a:pt x="2816" y="139"/>
                      <a:pt x="2691" y="389"/>
                    </a:cubicBezTo>
                    <a:lnTo>
                      <a:pt x="179" y="5366"/>
                    </a:lnTo>
                    <a:cubicBezTo>
                      <a:pt x="0" y="5711"/>
                      <a:pt x="143" y="6128"/>
                      <a:pt x="488" y="6306"/>
                    </a:cubicBezTo>
                    <a:cubicBezTo>
                      <a:pt x="584" y="6354"/>
                      <a:pt x="691" y="6378"/>
                      <a:pt x="798" y="6378"/>
                    </a:cubicBezTo>
                    <a:cubicBezTo>
                      <a:pt x="1060" y="6378"/>
                      <a:pt x="1310" y="6235"/>
                      <a:pt x="1429" y="5997"/>
                    </a:cubicBezTo>
                    <a:lnTo>
                      <a:pt x="3953" y="1020"/>
                    </a:lnTo>
                    <a:cubicBezTo>
                      <a:pt x="4120" y="675"/>
                      <a:pt x="3989" y="246"/>
                      <a:pt x="3644" y="79"/>
                    </a:cubicBezTo>
                    <a:cubicBezTo>
                      <a:pt x="3536" y="26"/>
                      <a:pt x="3423" y="0"/>
                      <a:pt x="3313"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8"/>
              <p:cNvSpPr/>
              <p:nvPr/>
            </p:nvSpPr>
            <p:spPr>
              <a:xfrm>
                <a:off x="1508800" y="1484025"/>
                <a:ext cx="60750" cy="172575"/>
              </a:xfrm>
              <a:custGeom>
                <a:rect b="b" l="l" r="r" t="t"/>
                <a:pathLst>
                  <a:path extrusionOk="0" h="6903" w="2430">
                    <a:moveTo>
                      <a:pt x="756" y="0"/>
                    </a:moveTo>
                    <a:cubicBezTo>
                      <a:pt x="719" y="0"/>
                      <a:pt x="681" y="3"/>
                      <a:pt x="644" y="9"/>
                    </a:cubicBezTo>
                    <a:cubicBezTo>
                      <a:pt x="263" y="69"/>
                      <a:pt x="1" y="438"/>
                      <a:pt x="60" y="819"/>
                    </a:cubicBezTo>
                    <a:lnTo>
                      <a:pt x="977" y="6319"/>
                    </a:lnTo>
                    <a:cubicBezTo>
                      <a:pt x="1025" y="6665"/>
                      <a:pt x="1334" y="6903"/>
                      <a:pt x="1668" y="6903"/>
                    </a:cubicBezTo>
                    <a:lnTo>
                      <a:pt x="1787" y="6903"/>
                    </a:lnTo>
                    <a:cubicBezTo>
                      <a:pt x="2168" y="6831"/>
                      <a:pt x="2430" y="6474"/>
                      <a:pt x="2358" y="6093"/>
                    </a:cubicBezTo>
                    <a:lnTo>
                      <a:pt x="1453" y="593"/>
                    </a:lnTo>
                    <a:cubicBezTo>
                      <a:pt x="1389" y="238"/>
                      <a:pt x="1092" y="0"/>
                      <a:pt x="756"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8"/>
              <p:cNvSpPr/>
              <p:nvPr/>
            </p:nvSpPr>
            <p:spPr>
              <a:xfrm>
                <a:off x="897125" y="1363075"/>
                <a:ext cx="175050" cy="39925"/>
              </a:xfrm>
              <a:custGeom>
                <a:rect b="b" l="l" r="r" t="t"/>
                <a:pathLst>
                  <a:path extrusionOk="0" h="1597" w="7002">
                    <a:moveTo>
                      <a:pt x="698" y="0"/>
                    </a:moveTo>
                    <a:cubicBezTo>
                      <a:pt x="324" y="0"/>
                      <a:pt x="24" y="312"/>
                      <a:pt x="12" y="680"/>
                    </a:cubicBezTo>
                    <a:cubicBezTo>
                      <a:pt x="0" y="1073"/>
                      <a:pt x="298" y="1394"/>
                      <a:pt x="691" y="1406"/>
                    </a:cubicBezTo>
                    <a:lnTo>
                      <a:pt x="6263" y="1597"/>
                    </a:lnTo>
                    <a:lnTo>
                      <a:pt x="6287" y="1597"/>
                    </a:lnTo>
                    <a:cubicBezTo>
                      <a:pt x="6668" y="1597"/>
                      <a:pt x="6978" y="1299"/>
                      <a:pt x="6989" y="918"/>
                    </a:cubicBezTo>
                    <a:cubicBezTo>
                      <a:pt x="7001" y="525"/>
                      <a:pt x="6704" y="204"/>
                      <a:pt x="6311" y="192"/>
                    </a:cubicBezTo>
                    <a:lnTo>
                      <a:pt x="739" y="1"/>
                    </a:lnTo>
                    <a:cubicBezTo>
                      <a:pt x="725" y="0"/>
                      <a:pt x="711" y="0"/>
                      <a:pt x="698"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8"/>
              <p:cNvSpPr/>
              <p:nvPr/>
            </p:nvSpPr>
            <p:spPr>
              <a:xfrm>
                <a:off x="717625" y="1736950"/>
                <a:ext cx="175350" cy="39900"/>
              </a:xfrm>
              <a:custGeom>
                <a:rect b="b" l="l" r="r" t="t"/>
                <a:pathLst>
                  <a:path extrusionOk="0" h="1596" w="7014">
                    <a:moveTo>
                      <a:pt x="718" y="0"/>
                    </a:moveTo>
                    <a:cubicBezTo>
                      <a:pt x="346" y="0"/>
                      <a:pt x="25" y="306"/>
                      <a:pt x="13" y="691"/>
                    </a:cubicBezTo>
                    <a:cubicBezTo>
                      <a:pt x="1" y="1072"/>
                      <a:pt x="311" y="1394"/>
                      <a:pt x="692" y="1405"/>
                    </a:cubicBezTo>
                    <a:lnTo>
                      <a:pt x="6276" y="1596"/>
                    </a:lnTo>
                    <a:lnTo>
                      <a:pt x="6299" y="1596"/>
                    </a:lnTo>
                    <a:cubicBezTo>
                      <a:pt x="6668" y="1596"/>
                      <a:pt x="6978" y="1298"/>
                      <a:pt x="6990" y="917"/>
                    </a:cubicBezTo>
                    <a:cubicBezTo>
                      <a:pt x="7014" y="536"/>
                      <a:pt x="6704" y="203"/>
                      <a:pt x="6311" y="191"/>
                    </a:cubicBezTo>
                    <a:lnTo>
                      <a:pt x="739" y="1"/>
                    </a:lnTo>
                    <a:cubicBezTo>
                      <a:pt x="732" y="0"/>
                      <a:pt x="725" y="0"/>
                      <a:pt x="718"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8"/>
              <p:cNvSpPr/>
              <p:nvPr/>
            </p:nvSpPr>
            <p:spPr>
              <a:xfrm>
                <a:off x="578325" y="1326775"/>
                <a:ext cx="85750" cy="110175"/>
              </a:xfrm>
              <a:custGeom>
                <a:rect b="b" l="l" r="r" t="t"/>
                <a:pathLst>
                  <a:path extrusionOk="0" h="4407" w="3430">
                    <a:moveTo>
                      <a:pt x="2763" y="1"/>
                    </a:moveTo>
                    <a:lnTo>
                      <a:pt x="239" y="3275"/>
                    </a:lnTo>
                    <a:cubicBezTo>
                      <a:pt x="1" y="3585"/>
                      <a:pt x="60" y="4025"/>
                      <a:pt x="370" y="4251"/>
                    </a:cubicBezTo>
                    <a:cubicBezTo>
                      <a:pt x="501" y="4358"/>
                      <a:pt x="656" y="4406"/>
                      <a:pt x="799" y="4406"/>
                    </a:cubicBezTo>
                    <a:cubicBezTo>
                      <a:pt x="1013" y="4406"/>
                      <a:pt x="1215" y="4311"/>
                      <a:pt x="1358" y="4132"/>
                    </a:cubicBezTo>
                    <a:lnTo>
                      <a:pt x="3430" y="1429"/>
                    </a:lnTo>
                    <a:cubicBezTo>
                      <a:pt x="3204" y="965"/>
                      <a:pt x="2977" y="489"/>
                      <a:pt x="2763"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8"/>
              <p:cNvSpPr/>
              <p:nvPr/>
            </p:nvSpPr>
            <p:spPr>
              <a:xfrm>
                <a:off x="364325" y="1282125"/>
                <a:ext cx="127125" cy="58975"/>
              </a:xfrm>
              <a:custGeom>
                <a:rect b="b" l="l" r="r" t="t"/>
                <a:pathLst>
                  <a:path extrusionOk="0" h="2359" w="5085">
                    <a:moveTo>
                      <a:pt x="0" y="1"/>
                    </a:moveTo>
                    <a:cubicBezTo>
                      <a:pt x="131" y="501"/>
                      <a:pt x="262" y="1013"/>
                      <a:pt x="405" y="1525"/>
                    </a:cubicBezTo>
                    <a:lnTo>
                      <a:pt x="4167" y="2334"/>
                    </a:lnTo>
                    <a:cubicBezTo>
                      <a:pt x="4215" y="2346"/>
                      <a:pt x="4263" y="2358"/>
                      <a:pt x="4310" y="2358"/>
                    </a:cubicBezTo>
                    <a:cubicBezTo>
                      <a:pt x="4644" y="2358"/>
                      <a:pt x="4929" y="2132"/>
                      <a:pt x="5001" y="1799"/>
                    </a:cubicBezTo>
                    <a:cubicBezTo>
                      <a:pt x="5084" y="1418"/>
                      <a:pt x="4834" y="1049"/>
                      <a:pt x="4453" y="965"/>
                    </a:cubicBezTo>
                    <a:lnTo>
                      <a:pt x="0" y="1"/>
                    </a:ln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8"/>
              <p:cNvSpPr/>
              <p:nvPr/>
            </p:nvSpPr>
            <p:spPr>
              <a:xfrm>
                <a:off x="430700" y="959175"/>
                <a:ext cx="77400" cy="108375"/>
              </a:xfrm>
              <a:custGeom>
                <a:rect b="b" l="l" r="r" t="t"/>
                <a:pathLst>
                  <a:path extrusionOk="0" h="4335" w="3096">
                    <a:moveTo>
                      <a:pt x="2465" y="1"/>
                    </a:moveTo>
                    <a:lnTo>
                      <a:pt x="227" y="3239"/>
                    </a:lnTo>
                    <a:cubicBezTo>
                      <a:pt x="0" y="3549"/>
                      <a:pt x="84" y="4001"/>
                      <a:pt x="405" y="4215"/>
                    </a:cubicBezTo>
                    <a:cubicBezTo>
                      <a:pt x="524" y="4299"/>
                      <a:pt x="667" y="4334"/>
                      <a:pt x="810" y="4334"/>
                    </a:cubicBezTo>
                    <a:cubicBezTo>
                      <a:pt x="1036" y="4334"/>
                      <a:pt x="1251" y="4239"/>
                      <a:pt x="1381" y="4037"/>
                    </a:cubicBezTo>
                    <a:lnTo>
                      <a:pt x="3096" y="1560"/>
                    </a:lnTo>
                    <a:cubicBezTo>
                      <a:pt x="2870" y="1001"/>
                      <a:pt x="2667" y="477"/>
                      <a:pt x="2465"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8"/>
              <p:cNvSpPr/>
              <p:nvPr/>
            </p:nvSpPr>
            <p:spPr>
              <a:xfrm>
                <a:off x="996550" y="1028225"/>
                <a:ext cx="42575" cy="109875"/>
              </a:xfrm>
              <a:custGeom>
                <a:rect b="b" l="l" r="r" t="t"/>
                <a:pathLst>
                  <a:path extrusionOk="0" h="4395" w="1703">
                    <a:moveTo>
                      <a:pt x="1048" y="1"/>
                    </a:moveTo>
                    <a:cubicBezTo>
                      <a:pt x="715" y="739"/>
                      <a:pt x="357" y="1489"/>
                      <a:pt x="0" y="2263"/>
                    </a:cubicBezTo>
                    <a:lnTo>
                      <a:pt x="250" y="3799"/>
                    </a:lnTo>
                    <a:cubicBezTo>
                      <a:pt x="310" y="4144"/>
                      <a:pt x="607" y="4394"/>
                      <a:pt x="953" y="4394"/>
                    </a:cubicBezTo>
                    <a:cubicBezTo>
                      <a:pt x="988" y="4394"/>
                      <a:pt x="1024" y="4382"/>
                      <a:pt x="1060" y="4382"/>
                    </a:cubicBezTo>
                    <a:cubicBezTo>
                      <a:pt x="1453" y="4323"/>
                      <a:pt x="1703" y="3954"/>
                      <a:pt x="1643" y="3573"/>
                    </a:cubicBezTo>
                    <a:lnTo>
                      <a:pt x="1048" y="1"/>
                    </a:ln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8"/>
              <p:cNvSpPr/>
              <p:nvPr/>
            </p:nvSpPr>
            <p:spPr>
              <a:xfrm>
                <a:off x="2096075" y="1552725"/>
                <a:ext cx="111050" cy="155075"/>
              </a:xfrm>
              <a:custGeom>
                <a:rect b="b" l="l" r="r" t="t"/>
                <a:pathLst>
                  <a:path extrusionOk="0" h="6203" w="4442">
                    <a:moveTo>
                      <a:pt x="3648" y="1"/>
                    </a:moveTo>
                    <a:cubicBezTo>
                      <a:pt x="3407" y="1"/>
                      <a:pt x="3172" y="123"/>
                      <a:pt x="3037" y="345"/>
                    </a:cubicBezTo>
                    <a:lnTo>
                      <a:pt x="203" y="5143"/>
                    </a:lnTo>
                    <a:cubicBezTo>
                      <a:pt x="1" y="5476"/>
                      <a:pt x="108" y="5917"/>
                      <a:pt x="441" y="6107"/>
                    </a:cubicBezTo>
                    <a:cubicBezTo>
                      <a:pt x="560" y="6179"/>
                      <a:pt x="679" y="6203"/>
                      <a:pt x="799" y="6203"/>
                    </a:cubicBezTo>
                    <a:cubicBezTo>
                      <a:pt x="1037" y="6203"/>
                      <a:pt x="1275" y="6084"/>
                      <a:pt x="1406" y="5857"/>
                    </a:cubicBezTo>
                    <a:lnTo>
                      <a:pt x="4251" y="1059"/>
                    </a:lnTo>
                    <a:cubicBezTo>
                      <a:pt x="4442" y="726"/>
                      <a:pt x="4335" y="297"/>
                      <a:pt x="4001" y="95"/>
                    </a:cubicBezTo>
                    <a:cubicBezTo>
                      <a:pt x="3890" y="31"/>
                      <a:pt x="3768" y="1"/>
                      <a:pt x="3648"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8"/>
              <p:cNvSpPr/>
              <p:nvPr/>
            </p:nvSpPr>
            <p:spPr>
              <a:xfrm>
                <a:off x="1284075" y="1059300"/>
                <a:ext cx="157200" cy="110950"/>
              </a:xfrm>
              <a:custGeom>
                <a:rect b="b" l="l" r="r" t="t"/>
                <a:pathLst>
                  <a:path extrusionOk="0" h="4438" w="6288">
                    <a:moveTo>
                      <a:pt x="801" y="0"/>
                    </a:moveTo>
                    <a:cubicBezTo>
                      <a:pt x="574" y="0"/>
                      <a:pt x="351" y="113"/>
                      <a:pt x="215" y="318"/>
                    </a:cubicBezTo>
                    <a:cubicBezTo>
                      <a:pt x="1" y="651"/>
                      <a:pt x="96" y="1080"/>
                      <a:pt x="417" y="1294"/>
                    </a:cubicBezTo>
                    <a:lnTo>
                      <a:pt x="5108" y="4318"/>
                    </a:lnTo>
                    <a:cubicBezTo>
                      <a:pt x="5227" y="4401"/>
                      <a:pt x="5358" y="4437"/>
                      <a:pt x="5489" y="4437"/>
                    </a:cubicBezTo>
                    <a:cubicBezTo>
                      <a:pt x="5716" y="4437"/>
                      <a:pt x="5942" y="4318"/>
                      <a:pt x="6073" y="4116"/>
                    </a:cubicBezTo>
                    <a:cubicBezTo>
                      <a:pt x="6287" y="3782"/>
                      <a:pt x="6192" y="3354"/>
                      <a:pt x="5870" y="3139"/>
                    </a:cubicBezTo>
                    <a:lnTo>
                      <a:pt x="1179" y="115"/>
                    </a:lnTo>
                    <a:cubicBezTo>
                      <a:pt x="1062" y="37"/>
                      <a:pt x="931" y="0"/>
                      <a:pt x="801"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8"/>
              <p:cNvSpPr/>
              <p:nvPr/>
            </p:nvSpPr>
            <p:spPr>
              <a:xfrm>
                <a:off x="1922850" y="2128350"/>
                <a:ext cx="103000" cy="159575"/>
              </a:xfrm>
              <a:custGeom>
                <a:rect b="b" l="l" r="r" t="t"/>
                <a:pathLst>
                  <a:path extrusionOk="0" h="6383" w="4120">
                    <a:moveTo>
                      <a:pt x="3319" y="1"/>
                    </a:moveTo>
                    <a:cubicBezTo>
                      <a:pt x="3063" y="1"/>
                      <a:pt x="2818" y="138"/>
                      <a:pt x="2691" y="382"/>
                    </a:cubicBezTo>
                    <a:lnTo>
                      <a:pt x="167" y="5359"/>
                    </a:lnTo>
                    <a:cubicBezTo>
                      <a:pt x="0" y="5704"/>
                      <a:pt x="131" y="6133"/>
                      <a:pt x="477" y="6312"/>
                    </a:cubicBezTo>
                    <a:cubicBezTo>
                      <a:pt x="584" y="6359"/>
                      <a:pt x="691" y="6383"/>
                      <a:pt x="798" y="6383"/>
                    </a:cubicBezTo>
                    <a:cubicBezTo>
                      <a:pt x="1060" y="6383"/>
                      <a:pt x="1298" y="6240"/>
                      <a:pt x="1429" y="6002"/>
                    </a:cubicBezTo>
                    <a:lnTo>
                      <a:pt x="3941" y="1025"/>
                    </a:lnTo>
                    <a:cubicBezTo>
                      <a:pt x="4120" y="680"/>
                      <a:pt x="3977" y="251"/>
                      <a:pt x="3632" y="73"/>
                    </a:cubicBezTo>
                    <a:cubicBezTo>
                      <a:pt x="3531" y="24"/>
                      <a:pt x="3424" y="1"/>
                      <a:pt x="3319"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8"/>
              <p:cNvSpPr/>
              <p:nvPr/>
            </p:nvSpPr>
            <p:spPr>
              <a:xfrm>
                <a:off x="2171100" y="1924475"/>
                <a:ext cx="112825" cy="77700"/>
              </a:xfrm>
              <a:custGeom>
                <a:rect b="b" l="l" r="r" t="t"/>
                <a:pathLst>
                  <a:path extrusionOk="0" h="3108" w="4513">
                    <a:moveTo>
                      <a:pt x="4513" y="0"/>
                    </a:moveTo>
                    <a:lnTo>
                      <a:pt x="512" y="1751"/>
                    </a:lnTo>
                    <a:cubicBezTo>
                      <a:pt x="155" y="1905"/>
                      <a:pt x="0" y="2322"/>
                      <a:pt x="155" y="2679"/>
                    </a:cubicBezTo>
                    <a:cubicBezTo>
                      <a:pt x="274" y="2953"/>
                      <a:pt x="524" y="3108"/>
                      <a:pt x="798" y="3108"/>
                    </a:cubicBezTo>
                    <a:cubicBezTo>
                      <a:pt x="893" y="3108"/>
                      <a:pt x="988" y="3084"/>
                      <a:pt x="1072" y="3037"/>
                    </a:cubicBezTo>
                    <a:lnTo>
                      <a:pt x="4370" y="1596"/>
                    </a:lnTo>
                    <a:lnTo>
                      <a:pt x="4370" y="1584"/>
                    </a:lnTo>
                    <a:cubicBezTo>
                      <a:pt x="4417" y="1060"/>
                      <a:pt x="4465" y="536"/>
                      <a:pt x="4513"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8"/>
              <p:cNvSpPr/>
              <p:nvPr/>
            </p:nvSpPr>
            <p:spPr>
              <a:xfrm>
                <a:off x="1646025" y="1154625"/>
                <a:ext cx="158375" cy="109075"/>
              </a:xfrm>
              <a:custGeom>
                <a:rect b="b" l="l" r="r" t="t"/>
                <a:pathLst>
                  <a:path extrusionOk="0" h="4363" w="6335">
                    <a:moveTo>
                      <a:pt x="5532" y="1"/>
                    </a:moveTo>
                    <a:cubicBezTo>
                      <a:pt x="5404" y="1"/>
                      <a:pt x="5274" y="36"/>
                      <a:pt x="5156" y="112"/>
                    </a:cubicBezTo>
                    <a:lnTo>
                      <a:pt x="429" y="3065"/>
                    </a:lnTo>
                    <a:cubicBezTo>
                      <a:pt x="108" y="3267"/>
                      <a:pt x="1" y="3708"/>
                      <a:pt x="203" y="4029"/>
                    </a:cubicBezTo>
                    <a:cubicBezTo>
                      <a:pt x="346" y="4244"/>
                      <a:pt x="572" y="4363"/>
                      <a:pt x="810" y="4363"/>
                    </a:cubicBezTo>
                    <a:cubicBezTo>
                      <a:pt x="929" y="4363"/>
                      <a:pt x="1060" y="4327"/>
                      <a:pt x="1179" y="4255"/>
                    </a:cubicBezTo>
                    <a:lnTo>
                      <a:pt x="5906" y="1303"/>
                    </a:lnTo>
                    <a:cubicBezTo>
                      <a:pt x="6228" y="1088"/>
                      <a:pt x="6335" y="660"/>
                      <a:pt x="6132" y="326"/>
                    </a:cubicBezTo>
                    <a:cubicBezTo>
                      <a:pt x="5994" y="119"/>
                      <a:pt x="5766" y="1"/>
                      <a:pt x="5532"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8"/>
              <p:cNvSpPr/>
              <p:nvPr/>
            </p:nvSpPr>
            <p:spPr>
              <a:xfrm>
                <a:off x="1261750" y="1348850"/>
                <a:ext cx="88125" cy="147625"/>
              </a:xfrm>
              <a:custGeom>
                <a:rect b="b" l="l" r="r" t="t"/>
                <a:pathLst>
                  <a:path extrusionOk="0" h="5905" w="3525">
                    <a:moveTo>
                      <a:pt x="791" y="0"/>
                    </a:moveTo>
                    <a:cubicBezTo>
                      <a:pt x="698" y="0"/>
                      <a:pt x="603" y="19"/>
                      <a:pt x="513" y="58"/>
                    </a:cubicBezTo>
                    <a:cubicBezTo>
                      <a:pt x="155" y="213"/>
                      <a:pt x="1" y="618"/>
                      <a:pt x="143" y="975"/>
                    </a:cubicBezTo>
                    <a:lnTo>
                      <a:pt x="2084" y="5476"/>
                    </a:lnTo>
                    <a:cubicBezTo>
                      <a:pt x="2203" y="5750"/>
                      <a:pt x="2453" y="5904"/>
                      <a:pt x="2727" y="5904"/>
                    </a:cubicBezTo>
                    <a:cubicBezTo>
                      <a:pt x="2822" y="5904"/>
                      <a:pt x="2918" y="5880"/>
                      <a:pt x="3013" y="5845"/>
                    </a:cubicBezTo>
                    <a:cubicBezTo>
                      <a:pt x="3358" y="5690"/>
                      <a:pt x="3525" y="5285"/>
                      <a:pt x="3370" y="4928"/>
                    </a:cubicBezTo>
                    <a:lnTo>
                      <a:pt x="1441" y="427"/>
                    </a:lnTo>
                    <a:cubicBezTo>
                      <a:pt x="1326" y="161"/>
                      <a:pt x="1064" y="0"/>
                      <a:pt x="791"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8"/>
              <p:cNvSpPr/>
              <p:nvPr/>
            </p:nvSpPr>
            <p:spPr>
              <a:xfrm>
                <a:off x="964700" y="1585200"/>
                <a:ext cx="79800" cy="143450"/>
              </a:xfrm>
              <a:custGeom>
                <a:rect b="b" l="l" r="r" t="t"/>
                <a:pathLst>
                  <a:path extrusionOk="0" h="5738" w="3192">
                    <a:moveTo>
                      <a:pt x="800" y="0"/>
                    </a:moveTo>
                    <a:cubicBezTo>
                      <a:pt x="708" y="0"/>
                      <a:pt x="615" y="19"/>
                      <a:pt x="524" y="58"/>
                    </a:cubicBezTo>
                    <a:cubicBezTo>
                      <a:pt x="167" y="213"/>
                      <a:pt x="0" y="617"/>
                      <a:pt x="155" y="987"/>
                    </a:cubicBezTo>
                    <a:lnTo>
                      <a:pt x="2096" y="5475"/>
                    </a:lnTo>
                    <a:cubicBezTo>
                      <a:pt x="2131" y="5582"/>
                      <a:pt x="2203" y="5678"/>
                      <a:pt x="2286" y="5737"/>
                    </a:cubicBezTo>
                    <a:cubicBezTo>
                      <a:pt x="2584" y="5332"/>
                      <a:pt x="2893" y="4916"/>
                      <a:pt x="3191" y="4475"/>
                    </a:cubicBezTo>
                    <a:lnTo>
                      <a:pt x="1441" y="427"/>
                    </a:lnTo>
                    <a:cubicBezTo>
                      <a:pt x="1325" y="160"/>
                      <a:pt x="1071" y="0"/>
                      <a:pt x="800"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8"/>
              <p:cNvSpPr/>
              <p:nvPr/>
            </p:nvSpPr>
            <p:spPr>
              <a:xfrm>
                <a:off x="510175" y="1528925"/>
                <a:ext cx="88425" cy="147625"/>
              </a:xfrm>
              <a:custGeom>
                <a:rect b="b" l="l" r="r" t="t"/>
                <a:pathLst>
                  <a:path extrusionOk="0" h="5905" w="3537">
                    <a:moveTo>
                      <a:pt x="796" y="1"/>
                    </a:moveTo>
                    <a:cubicBezTo>
                      <a:pt x="704" y="1"/>
                      <a:pt x="612" y="19"/>
                      <a:pt x="524" y="59"/>
                    </a:cubicBezTo>
                    <a:cubicBezTo>
                      <a:pt x="167" y="213"/>
                      <a:pt x="0" y="618"/>
                      <a:pt x="155" y="975"/>
                    </a:cubicBezTo>
                    <a:lnTo>
                      <a:pt x="2084" y="5476"/>
                    </a:lnTo>
                    <a:cubicBezTo>
                      <a:pt x="2203" y="5750"/>
                      <a:pt x="2465" y="5905"/>
                      <a:pt x="2739" y="5905"/>
                    </a:cubicBezTo>
                    <a:cubicBezTo>
                      <a:pt x="2822" y="5905"/>
                      <a:pt x="2917" y="5893"/>
                      <a:pt x="3013" y="5845"/>
                    </a:cubicBezTo>
                    <a:cubicBezTo>
                      <a:pt x="3370" y="5690"/>
                      <a:pt x="3536" y="5285"/>
                      <a:pt x="3382" y="4928"/>
                    </a:cubicBezTo>
                    <a:lnTo>
                      <a:pt x="1441" y="428"/>
                    </a:lnTo>
                    <a:cubicBezTo>
                      <a:pt x="1325" y="161"/>
                      <a:pt x="1064" y="1"/>
                      <a:pt x="796"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8"/>
              <p:cNvSpPr/>
              <p:nvPr/>
            </p:nvSpPr>
            <p:spPr>
              <a:xfrm>
                <a:off x="2149950" y="765200"/>
                <a:ext cx="107475" cy="137450"/>
              </a:xfrm>
              <a:custGeom>
                <a:rect b="b" l="l" r="r" t="t"/>
                <a:pathLst>
                  <a:path extrusionOk="0" h="5498" w="4299">
                    <a:moveTo>
                      <a:pt x="3501" y="1"/>
                    </a:moveTo>
                    <a:cubicBezTo>
                      <a:pt x="3272" y="1"/>
                      <a:pt x="3047" y="114"/>
                      <a:pt x="2918" y="318"/>
                    </a:cubicBezTo>
                    <a:lnTo>
                      <a:pt x="215" y="4414"/>
                    </a:lnTo>
                    <a:cubicBezTo>
                      <a:pt x="1" y="4735"/>
                      <a:pt x="96" y="5164"/>
                      <a:pt x="418" y="5378"/>
                    </a:cubicBezTo>
                    <a:cubicBezTo>
                      <a:pt x="537" y="5462"/>
                      <a:pt x="668" y="5497"/>
                      <a:pt x="799" y="5497"/>
                    </a:cubicBezTo>
                    <a:cubicBezTo>
                      <a:pt x="1037" y="5497"/>
                      <a:pt x="1251" y="5390"/>
                      <a:pt x="1394" y="5188"/>
                    </a:cubicBezTo>
                    <a:lnTo>
                      <a:pt x="4085" y="1092"/>
                    </a:lnTo>
                    <a:cubicBezTo>
                      <a:pt x="4299" y="771"/>
                      <a:pt x="4204" y="330"/>
                      <a:pt x="3882" y="116"/>
                    </a:cubicBezTo>
                    <a:cubicBezTo>
                      <a:pt x="3765" y="38"/>
                      <a:pt x="3632" y="1"/>
                      <a:pt x="3501"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8"/>
              <p:cNvSpPr/>
              <p:nvPr/>
            </p:nvSpPr>
            <p:spPr>
              <a:xfrm>
                <a:off x="2825925" y="424875"/>
                <a:ext cx="75050" cy="69100"/>
              </a:xfrm>
              <a:custGeom>
                <a:rect b="b" l="l" r="r" t="t"/>
                <a:pathLst>
                  <a:path extrusionOk="0" h="2764" w="3002">
                    <a:moveTo>
                      <a:pt x="3001" y="1"/>
                    </a:moveTo>
                    <a:lnTo>
                      <a:pt x="3001" y="1"/>
                    </a:lnTo>
                    <a:cubicBezTo>
                      <a:pt x="2335" y="144"/>
                      <a:pt x="1668" y="310"/>
                      <a:pt x="989" y="477"/>
                    </a:cubicBezTo>
                    <a:lnTo>
                      <a:pt x="203" y="1680"/>
                    </a:lnTo>
                    <a:cubicBezTo>
                      <a:pt x="1" y="2001"/>
                      <a:pt x="84" y="2430"/>
                      <a:pt x="406" y="2644"/>
                    </a:cubicBezTo>
                    <a:cubicBezTo>
                      <a:pt x="525" y="2727"/>
                      <a:pt x="668" y="2763"/>
                      <a:pt x="799" y="2763"/>
                    </a:cubicBezTo>
                    <a:cubicBezTo>
                      <a:pt x="1025" y="2763"/>
                      <a:pt x="1251" y="2656"/>
                      <a:pt x="1382" y="2454"/>
                    </a:cubicBezTo>
                    <a:lnTo>
                      <a:pt x="3001" y="1"/>
                    </a:ln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8"/>
              <p:cNvSpPr/>
              <p:nvPr/>
            </p:nvSpPr>
            <p:spPr>
              <a:xfrm>
                <a:off x="2471125" y="818300"/>
                <a:ext cx="42600" cy="85525"/>
              </a:xfrm>
              <a:custGeom>
                <a:rect b="b" l="l" r="r" t="t"/>
                <a:pathLst>
                  <a:path extrusionOk="0" h="3421" w="1704">
                    <a:moveTo>
                      <a:pt x="970" y="1"/>
                    </a:moveTo>
                    <a:cubicBezTo>
                      <a:pt x="606" y="1"/>
                      <a:pt x="296" y="276"/>
                      <a:pt x="263" y="647"/>
                    </a:cubicBezTo>
                    <a:lnTo>
                      <a:pt x="1" y="3421"/>
                    </a:lnTo>
                    <a:lnTo>
                      <a:pt x="1489" y="2635"/>
                    </a:lnTo>
                    <a:lnTo>
                      <a:pt x="1668" y="778"/>
                    </a:lnTo>
                    <a:cubicBezTo>
                      <a:pt x="1703" y="385"/>
                      <a:pt x="1418" y="40"/>
                      <a:pt x="1037" y="4"/>
                    </a:cubicBezTo>
                    <a:cubicBezTo>
                      <a:pt x="1014" y="2"/>
                      <a:pt x="992" y="1"/>
                      <a:pt x="970"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8"/>
              <p:cNvSpPr/>
              <p:nvPr/>
            </p:nvSpPr>
            <p:spPr>
              <a:xfrm>
                <a:off x="2413675" y="589500"/>
                <a:ext cx="39025" cy="115500"/>
              </a:xfrm>
              <a:custGeom>
                <a:rect b="b" l="l" r="r" t="t"/>
                <a:pathLst>
                  <a:path extrusionOk="0" h="4620" w="1561">
                    <a:moveTo>
                      <a:pt x="1382" y="0"/>
                    </a:moveTo>
                    <a:cubicBezTo>
                      <a:pt x="906" y="226"/>
                      <a:pt x="453" y="441"/>
                      <a:pt x="1" y="655"/>
                    </a:cubicBezTo>
                    <a:lnTo>
                      <a:pt x="144" y="3941"/>
                    </a:lnTo>
                    <a:cubicBezTo>
                      <a:pt x="156" y="4322"/>
                      <a:pt x="465" y="4620"/>
                      <a:pt x="846" y="4620"/>
                    </a:cubicBezTo>
                    <a:lnTo>
                      <a:pt x="882" y="4620"/>
                    </a:lnTo>
                    <a:cubicBezTo>
                      <a:pt x="1263" y="4608"/>
                      <a:pt x="1561" y="4274"/>
                      <a:pt x="1549" y="3893"/>
                    </a:cubicBezTo>
                    <a:lnTo>
                      <a:pt x="1382" y="0"/>
                    </a:ln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8"/>
              <p:cNvSpPr/>
              <p:nvPr/>
            </p:nvSpPr>
            <p:spPr>
              <a:xfrm>
                <a:off x="2640500" y="539200"/>
                <a:ext cx="107475" cy="137525"/>
              </a:xfrm>
              <a:custGeom>
                <a:rect b="b" l="l" r="r" t="t"/>
                <a:pathLst>
                  <a:path extrusionOk="0" h="5501" w="4299">
                    <a:moveTo>
                      <a:pt x="3492" y="1"/>
                    </a:moveTo>
                    <a:cubicBezTo>
                      <a:pt x="3265" y="1"/>
                      <a:pt x="3040" y="112"/>
                      <a:pt x="2905" y="321"/>
                    </a:cubicBezTo>
                    <a:lnTo>
                      <a:pt x="215" y="4405"/>
                    </a:lnTo>
                    <a:cubicBezTo>
                      <a:pt x="0" y="4727"/>
                      <a:pt x="84" y="5167"/>
                      <a:pt x="405" y="5381"/>
                    </a:cubicBezTo>
                    <a:cubicBezTo>
                      <a:pt x="524" y="5465"/>
                      <a:pt x="667" y="5501"/>
                      <a:pt x="798" y="5501"/>
                    </a:cubicBezTo>
                    <a:cubicBezTo>
                      <a:pt x="1024" y="5501"/>
                      <a:pt x="1251" y="5381"/>
                      <a:pt x="1381" y="5179"/>
                    </a:cubicBezTo>
                    <a:lnTo>
                      <a:pt x="4084" y="1095"/>
                    </a:lnTo>
                    <a:cubicBezTo>
                      <a:pt x="4299" y="762"/>
                      <a:pt x="4203" y="333"/>
                      <a:pt x="3882" y="119"/>
                    </a:cubicBezTo>
                    <a:cubicBezTo>
                      <a:pt x="3763" y="39"/>
                      <a:pt x="3627" y="1"/>
                      <a:pt x="3492"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8"/>
              <p:cNvSpPr/>
              <p:nvPr/>
            </p:nvSpPr>
            <p:spPr>
              <a:xfrm>
                <a:off x="2851225" y="598225"/>
                <a:ext cx="86050" cy="78200"/>
              </a:xfrm>
              <a:custGeom>
                <a:rect b="b" l="l" r="r" t="t"/>
                <a:pathLst>
                  <a:path extrusionOk="0" h="3128" w="3442">
                    <a:moveTo>
                      <a:pt x="769" y="1"/>
                    </a:moveTo>
                    <a:cubicBezTo>
                      <a:pt x="594" y="1"/>
                      <a:pt x="419" y="66"/>
                      <a:pt x="287" y="199"/>
                    </a:cubicBezTo>
                    <a:cubicBezTo>
                      <a:pt x="13" y="473"/>
                      <a:pt x="1" y="913"/>
                      <a:pt x="275" y="1199"/>
                    </a:cubicBezTo>
                    <a:lnTo>
                      <a:pt x="2144" y="3128"/>
                    </a:lnTo>
                    <a:lnTo>
                      <a:pt x="3442" y="2449"/>
                    </a:lnTo>
                    <a:lnTo>
                      <a:pt x="1287" y="223"/>
                    </a:lnTo>
                    <a:cubicBezTo>
                      <a:pt x="1146" y="75"/>
                      <a:pt x="957" y="1"/>
                      <a:pt x="769"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8"/>
              <p:cNvSpPr/>
              <p:nvPr/>
            </p:nvSpPr>
            <p:spPr>
              <a:xfrm>
                <a:off x="2114550" y="2533575"/>
                <a:ext cx="135150" cy="135950"/>
              </a:xfrm>
              <a:custGeom>
                <a:rect b="b" l="l" r="r" t="t"/>
                <a:pathLst>
                  <a:path extrusionOk="0" h="5438" w="5406">
                    <a:moveTo>
                      <a:pt x="772" y="1"/>
                    </a:moveTo>
                    <a:cubicBezTo>
                      <a:pt x="599" y="1"/>
                      <a:pt x="424" y="66"/>
                      <a:pt x="286" y="199"/>
                    </a:cubicBezTo>
                    <a:cubicBezTo>
                      <a:pt x="12" y="473"/>
                      <a:pt x="0" y="913"/>
                      <a:pt x="262" y="1187"/>
                    </a:cubicBezTo>
                    <a:lnTo>
                      <a:pt x="4131" y="5212"/>
                    </a:lnTo>
                    <a:cubicBezTo>
                      <a:pt x="4262" y="5354"/>
                      <a:pt x="4453" y="5438"/>
                      <a:pt x="4632" y="5438"/>
                    </a:cubicBezTo>
                    <a:cubicBezTo>
                      <a:pt x="4810" y="5438"/>
                      <a:pt x="4989" y="5366"/>
                      <a:pt x="5120" y="5235"/>
                    </a:cubicBezTo>
                    <a:cubicBezTo>
                      <a:pt x="5405" y="4973"/>
                      <a:pt x="5405" y="4521"/>
                      <a:pt x="5144" y="4247"/>
                    </a:cubicBezTo>
                    <a:lnTo>
                      <a:pt x="1274" y="223"/>
                    </a:lnTo>
                    <a:cubicBezTo>
                      <a:pt x="1139" y="75"/>
                      <a:pt x="956" y="1"/>
                      <a:pt x="772"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8"/>
              <p:cNvSpPr/>
              <p:nvPr/>
            </p:nvSpPr>
            <p:spPr>
              <a:xfrm>
                <a:off x="1759725" y="2512725"/>
                <a:ext cx="135175" cy="135675"/>
              </a:xfrm>
              <a:custGeom>
                <a:rect b="b" l="l" r="r" t="t"/>
                <a:pathLst>
                  <a:path extrusionOk="0" h="5427" w="5407">
                    <a:moveTo>
                      <a:pt x="773" y="0"/>
                    </a:moveTo>
                    <a:cubicBezTo>
                      <a:pt x="597" y="0"/>
                      <a:pt x="420" y="66"/>
                      <a:pt x="287" y="200"/>
                    </a:cubicBezTo>
                    <a:cubicBezTo>
                      <a:pt x="1" y="461"/>
                      <a:pt x="1" y="914"/>
                      <a:pt x="263" y="1188"/>
                    </a:cubicBezTo>
                    <a:lnTo>
                      <a:pt x="4132" y="5212"/>
                    </a:lnTo>
                    <a:cubicBezTo>
                      <a:pt x="4263" y="5355"/>
                      <a:pt x="4454" y="5426"/>
                      <a:pt x="4632" y="5426"/>
                    </a:cubicBezTo>
                    <a:cubicBezTo>
                      <a:pt x="4811" y="5426"/>
                      <a:pt x="4989" y="5367"/>
                      <a:pt x="5120" y="5236"/>
                    </a:cubicBezTo>
                    <a:cubicBezTo>
                      <a:pt x="5406" y="4962"/>
                      <a:pt x="5406" y="4522"/>
                      <a:pt x="5144" y="4236"/>
                    </a:cubicBezTo>
                    <a:lnTo>
                      <a:pt x="1275" y="211"/>
                    </a:lnTo>
                    <a:cubicBezTo>
                      <a:pt x="1141" y="72"/>
                      <a:pt x="957" y="0"/>
                      <a:pt x="773"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8"/>
              <p:cNvSpPr/>
              <p:nvPr/>
            </p:nvSpPr>
            <p:spPr>
              <a:xfrm>
                <a:off x="1473975" y="2407075"/>
                <a:ext cx="109875" cy="155900"/>
              </a:xfrm>
              <a:custGeom>
                <a:rect b="b" l="l" r="r" t="t"/>
                <a:pathLst>
                  <a:path extrusionOk="0" h="6236" w="4395">
                    <a:moveTo>
                      <a:pt x="3599" y="1"/>
                    </a:moveTo>
                    <a:cubicBezTo>
                      <a:pt x="3356" y="1"/>
                      <a:pt x="3118" y="128"/>
                      <a:pt x="2989" y="354"/>
                    </a:cubicBezTo>
                    <a:lnTo>
                      <a:pt x="191" y="5176"/>
                    </a:lnTo>
                    <a:cubicBezTo>
                      <a:pt x="1" y="5521"/>
                      <a:pt x="108" y="5950"/>
                      <a:pt x="441" y="6140"/>
                    </a:cubicBezTo>
                    <a:cubicBezTo>
                      <a:pt x="560" y="6200"/>
                      <a:pt x="679" y="6235"/>
                      <a:pt x="798" y="6235"/>
                    </a:cubicBezTo>
                    <a:cubicBezTo>
                      <a:pt x="1037" y="6235"/>
                      <a:pt x="1275" y="6104"/>
                      <a:pt x="1406" y="5878"/>
                    </a:cubicBezTo>
                    <a:lnTo>
                      <a:pt x="4204" y="1056"/>
                    </a:lnTo>
                    <a:cubicBezTo>
                      <a:pt x="4394" y="723"/>
                      <a:pt x="4275" y="294"/>
                      <a:pt x="3942" y="92"/>
                    </a:cubicBezTo>
                    <a:cubicBezTo>
                      <a:pt x="3834" y="30"/>
                      <a:pt x="3716" y="1"/>
                      <a:pt x="3599"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8"/>
              <p:cNvSpPr/>
              <p:nvPr/>
            </p:nvSpPr>
            <p:spPr>
              <a:xfrm>
                <a:off x="1452850" y="2724300"/>
                <a:ext cx="86050" cy="124725"/>
              </a:xfrm>
              <a:custGeom>
                <a:rect b="b" l="l" r="r" t="t"/>
                <a:pathLst>
                  <a:path extrusionOk="0" h="4989" w="3442">
                    <a:moveTo>
                      <a:pt x="792" y="1"/>
                    </a:moveTo>
                    <a:cubicBezTo>
                      <a:pt x="699" y="1"/>
                      <a:pt x="604" y="19"/>
                      <a:pt x="512" y="59"/>
                    </a:cubicBezTo>
                    <a:cubicBezTo>
                      <a:pt x="155" y="214"/>
                      <a:pt x="0" y="630"/>
                      <a:pt x="143" y="988"/>
                    </a:cubicBezTo>
                    <a:lnTo>
                      <a:pt x="1882" y="4941"/>
                    </a:lnTo>
                    <a:cubicBezTo>
                      <a:pt x="2394" y="4952"/>
                      <a:pt x="2917" y="4964"/>
                      <a:pt x="3441" y="4988"/>
                    </a:cubicBezTo>
                    <a:lnTo>
                      <a:pt x="1441" y="416"/>
                    </a:lnTo>
                    <a:cubicBezTo>
                      <a:pt x="1326" y="159"/>
                      <a:pt x="1065" y="1"/>
                      <a:pt x="792"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8"/>
              <p:cNvSpPr/>
              <p:nvPr/>
            </p:nvSpPr>
            <p:spPr>
              <a:xfrm>
                <a:off x="1615075" y="2102275"/>
                <a:ext cx="103900" cy="159175"/>
              </a:xfrm>
              <a:custGeom>
                <a:rect b="b" l="l" r="r" t="t"/>
                <a:pathLst>
                  <a:path extrusionOk="0" h="6367" w="4156">
                    <a:moveTo>
                      <a:pt x="804" y="0"/>
                    </a:moveTo>
                    <a:cubicBezTo>
                      <a:pt x="693" y="0"/>
                      <a:pt x="581" y="26"/>
                      <a:pt x="477" y="80"/>
                    </a:cubicBezTo>
                    <a:cubicBezTo>
                      <a:pt x="131" y="258"/>
                      <a:pt x="0" y="675"/>
                      <a:pt x="179" y="1020"/>
                    </a:cubicBezTo>
                    <a:lnTo>
                      <a:pt x="2739" y="5985"/>
                    </a:lnTo>
                    <a:cubicBezTo>
                      <a:pt x="2858" y="6223"/>
                      <a:pt x="3108" y="6366"/>
                      <a:pt x="3358" y="6366"/>
                    </a:cubicBezTo>
                    <a:cubicBezTo>
                      <a:pt x="3465" y="6366"/>
                      <a:pt x="3572" y="6331"/>
                      <a:pt x="3679" y="6283"/>
                    </a:cubicBezTo>
                    <a:cubicBezTo>
                      <a:pt x="4025" y="6104"/>
                      <a:pt x="4156" y="5676"/>
                      <a:pt x="3977" y="5330"/>
                    </a:cubicBezTo>
                    <a:lnTo>
                      <a:pt x="1429" y="377"/>
                    </a:lnTo>
                    <a:cubicBezTo>
                      <a:pt x="1305" y="137"/>
                      <a:pt x="1058" y="0"/>
                      <a:pt x="804"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8"/>
              <p:cNvSpPr/>
              <p:nvPr/>
            </p:nvSpPr>
            <p:spPr>
              <a:xfrm>
                <a:off x="2042500" y="2731800"/>
                <a:ext cx="48850" cy="108275"/>
              </a:xfrm>
              <a:custGeom>
                <a:rect b="b" l="l" r="r" t="t"/>
                <a:pathLst>
                  <a:path extrusionOk="0" h="4331" w="1954">
                    <a:moveTo>
                      <a:pt x="1194" y="1"/>
                    </a:moveTo>
                    <a:cubicBezTo>
                      <a:pt x="854" y="1"/>
                      <a:pt x="556" y="258"/>
                      <a:pt x="513" y="604"/>
                    </a:cubicBezTo>
                    <a:lnTo>
                      <a:pt x="1" y="4331"/>
                    </a:lnTo>
                    <a:cubicBezTo>
                      <a:pt x="489" y="4307"/>
                      <a:pt x="977" y="4271"/>
                      <a:pt x="1441" y="4236"/>
                    </a:cubicBezTo>
                    <a:lnTo>
                      <a:pt x="1906" y="795"/>
                    </a:lnTo>
                    <a:cubicBezTo>
                      <a:pt x="1953" y="414"/>
                      <a:pt x="1691" y="57"/>
                      <a:pt x="1298" y="9"/>
                    </a:cubicBezTo>
                    <a:cubicBezTo>
                      <a:pt x="1263" y="4"/>
                      <a:pt x="1228" y="1"/>
                      <a:pt x="1194"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8"/>
              <p:cNvSpPr/>
              <p:nvPr/>
            </p:nvSpPr>
            <p:spPr>
              <a:xfrm>
                <a:off x="1614175" y="787575"/>
                <a:ext cx="103900" cy="159125"/>
              </a:xfrm>
              <a:custGeom>
                <a:rect b="b" l="l" r="r" t="t"/>
                <a:pathLst>
                  <a:path extrusionOk="0" h="6365" w="4156">
                    <a:moveTo>
                      <a:pt x="794" y="1"/>
                    </a:moveTo>
                    <a:cubicBezTo>
                      <a:pt x="687" y="1"/>
                      <a:pt x="578" y="26"/>
                      <a:pt x="477" y="78"/>
                    </a:cubicBezTo>
                    <a:cubicBezTo>
                      <a:pt x="132" y="257"/>
                      <a:pt x="1" y="685"/>
                      <a:pt x="179" y="1031"/>
                    </a:cubicBezTo>
                    <a:lnTo>
                      <a:pt x="2727" y="5983"/>
                    </a:lnTo>
                    <a:cubicBezTo>
                      <a:pt x="2858" y="6222"/>
                      <a:pt x="3108" y="6364"/>
                      <a:pt x="3358" y="6364"/>
                    </a:cubicBezTo>
                    <a:cubicBezTo>
                      <a:pt x="3465" y="6364"/>
                      <a:pt x="3572" y="6341"/>
                      <a:pt x="3680" y="6281"/>
                    </a:cubicBezTo>
                    <a:cubicBezTo>
                      <a:pt x="4025" y="6103"/>
                      <a:pt x="4156" y="5686"/>
                      <a:pt x="3977" y="5341"/>
                    </a:cubicBezTo>
                    <a:lnTo>
                      <a:pt x="1429" y="388"/>
                    </a:lnTo>
                    <a:cubicBezTo>
                      <a:pt x="1303" y="144"/>
                      <a:pt x="1052" y="1"/>
                      <a:pt x="794"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8"/>
              <p:cNvSpPr/>
              <p:nvPr/>
            </p:nvSpPr>
            <p:spPr>
              <a:xfrm>
                <a:off x="2222875" y="2284750"/>
                <a:ext cx="71775" cy="144875"/>
              </a:xfrm>
              <a:custGeom>
                <a:rect b="b" l="l" r="r" t="t"/>
                <a:pathLst>
                  <a:path extrusionOk="0" h="5795" w="2871">
                    <a:moveTo>
                      <a:pt x="802" y="1"/>
                    </a:moveTo>
                    <a:cubicBezTo>
                      <a:pt x="684" y="1"/>
                      <a:pt x="564" y="30"/>
                      <a:pt x="453" y="91"/>
                    </a:cubicBezTo>
                    <a:cubicBezTo>
                      <a:pt x="120" y="282"/>
                      <a:pt x="1" y="710"/>
                      <a:pt x="191" y="1044"/>
                    </a:cubicBezTo>
                    <a:lnTo>
                      <a:pt x="2870" y="5794"/>
                    </a:lnTo>
                    <a:cubicBezTo>
                      <a:pt x="2858" y="4806"/>
                      <a:pt x="2835" y="3818"/>
                      <a:pt x="2811" y="2842"/>
                    </a:cubicBezTo>
                    <a:lnTo>
                      <a:pt x="1418" y="365"/>
                    </a:lnTo>
                    <a:cubicBezTo>
                      <a:pt x="1288" y="131"/>
                      <a:pt x="1050" y="1"/>
                      <a:pt x="802"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8"/>
              <p:cNvSpPr/>
              <p:nvPr/>
            </p:nvSpPr>
            <p:spPr>
              <a:xfrm>
                <a:off x="2088650" y="1228550"/>
                <a:ext cx="64600" cy="172075"/>
              </a:xfrm>
              <a:custGeom>
                <a:rect b="b" l="l" r="r" t="t"/>
                <a:pathLst>
                  <a:path extrusionOk="0" h="6883" w="2584">
                    <a:moveTo>
                      <a:pt x="1822" y="0"/>
                    </a:moveTo>
                    <a:cubicBezTo>
                      <a:pt x="1491" y="0"/>
                      <a:pt x="1194" y="235"/>
                      <a:pt x="1131" y="572"/>
                    </a:cubicBezTo>
                    <a:lnTo>
                      <a:pt x="72" y="6049"/>
                    </a:lnTo>
                    <a:cubicBezTo>
                      <a:pt x="0" y="6430"/>
                      <a:pt x="250" y="6799"/>
                      <a:pt x="631" y="6871"/>
                    </a:cubicBezTo>
                    <a:cubicBezTo>
                      <a:pt x="679" y="6882"/>
                      <a:pt x="726" y="6882"/>
                      <a:pt x="762" y="6882"/>
                    </a:cubicBezTo>
                    <a:cubicBezTo>
                      <a:pt x="1096" y="6882"/>
                      <a:pt x="1393" y="6644"/>
                      <a:pt x="1453" y="6311"/>
                    </a:cubicBezTo>
                    <a:lnTo>
                      <a:pt x="2512" y="834"/>
                    </a:lnTo>
                    <a:cubicBezTo>
                      <a:pt x="2584" y="453"/>
                      <a:pt x="2334" y="84"/>
                      <a:pt x="1953" y="13"/>
                    </a:cubicBezTo>
                    <a:cubicBezTo>
                      <a:pt x="1909" y="4"/>
                      <a:pt x="1865" y="0"/>
                      <a:pt x="1822" y="0"/>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8"/>
              <p:cNvSpPr/>
              <p:nvPr/>
            </p:nvSpPr>
            <p:spPr>
              <a:xfrm>
                <a:off x="1860625" y="1348800"/>
                <a:ext cx="64625" cy="172075"/>
              </a:xfrm>
              <a:custGeom>
                <a:rect b="b" l="l" r="r" t="t"/>
                <a:pathLst>
                  <a:path extrusionOk="0" h="6883" w="2585">
                    <a:moveTo>
                      <a:pt x="1823" y="1"/>
                    </a:moveTo>
                    <a:cubicBezTo>
                      <a:pt x="1492" y="1"/>
                      <a:pt x="1195" y="235"/>
                      <a:pt x="1132" y="572"/>
                    </a:cubicBezTo>
                    <a:lnTo>
                      <a:pt x="72" y="6049"/>
                    </a:lnTo>
                    <a:cubicBezTo>
                      <a:pt x="1" y="6430"/>
                      <a:pt x="251" y="6799"/>
                      <a:pt x="632" y="6871"/>
                    </a:cubicBezTo>
                    <a:cubicBezTo>
                      <a:pt x="680" y="6883"/>
                      <a:pt x="715" y="6883"/>
                      <a:pt x="763" y="6883"/>
                    </a:cubicBezTo>
                    <a:cubicBezTo>
                      <a:pt x="1096" y="6883"/>
                      <a:pt x="1394" y="6644"/>
                      <a:pt x="1454" y="6311"/>
                    </a:cubicBezTo>
                    <a:lnTo>
                      <a:pt x="2513" y="834"/>
                    </a:lnTo>
                    <a:cubicBezTo>
                      <a:pt x="2585" y="453"/>
                      <a:pt x="2335" y="84"/>
                      <a:pt x="1954" y="13"/>
                    </a:cubicBezTo>
                    <a:cubicBezTo>
                      <a:pt x="1910" y="4"/>
                      <a:pt x="1866" y="1"/>
                      <a:pt x="1823"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8"/>
              <p:cNvSpPr/>
              <p:nvPr/>
            </p:nvSpPr>
            <p:spPr>
              <a:xfrm>
                <a:off x="1948450" y="916325"/>
                <a:ext cx="114625" cy="152700"/>
              </a:xfrm>
              <a:custGeom>
                <a:rect b="b" l="l" r="r" t="t"/>
                <a:pathLst>
                  <a:path extrusionOk="0" h="6108" w="4585">
                    <a:moveTo>
                      <a:pt x="794" y="1"/>
                    </a:moveTo>
                    <a:cubicBezTo>
                      <a:pt x="666" y="1"/>
                      <a:pt x="535" y="35"/>
                      <a:pt x="417" y="107"/>
                    </a:cubicBezTo>
                    <a:cubicBezTo>
                      <a:pt x="96" y="322"/>
                      <a:pt x="0" y="750"/>
                      <a:pt x="203" y="1084"/>
                    </a:cubicBezTo>
                    <a:lnTo>
                      <a:pt x="3191" y="5786"/>
                    </a:lnTo>
                    <a:cubicBezTo>
                      <a:pt x="3322" y="6001"/>
                      <a:pt x="3560" y="6108"/>
                      <a:pt x="3787" y="6108"/>
                    </a:cubicBezTo>
                    <a:cubicBezTo>
                      <a:pt x="3917" y="6108"/>
                      <a:pt x="4048" y="6072"/>
                      <a:pt x="4168" y="6001"/>
                    </a:cubicBezTo>
                    <a:cubicBezTo>
                      <a:pt x="4489" y="5798"/>
                      <a:pt x="4584" y="5358"/>
                      <a:pt x="4382" y="5036"/>
                    </a:cubicBezTo>
                    <a:lnTo>
                      <a:pt x="1393" y="322"/>
                    </a:lnTo>
                    <a:cubicBezTo>
                      <a:pt x="1255" y="114"/>
                      <a:pt x="1028" y="1"/>
                      <a:pt x="794"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8"/>
              <p:cNvSpPr/>
              <p:nvPr/>
            </p:nvSpPr>
            <p:spPr>
              <a:xfrm>
                <a:off x="1198650" y="2261375"/>
                <a:ext cx="90800" cy="164975"/>
              </a:xfrm>
              <a:custGeom>
                <a:rect b="b" l="l" r="r" t="t"/>
                <a:pathLst>
                  <a:path extrusionOk="0" h="6599" w="3632">
                    <a:moveTo>
                      <a:pt x="803" y="1"/>
                    </a:moveTo>
                    <a:cubicBezTo>
                      <a:pt x="718" y="1"/>
                      <a:pt x="632" y="16"/>
                      <a:pt x="548" y="50"/>
                    </a:cubicBezTo>
                    <a:cubicBezTo>
                      <a:pt x="179" y="193"/>
                      <a:pt x="0" y="598"/>
                      <a:pt x="143" y="955"/>
                    </a:cubicBezTo>
                    <a:lnTo>
                      <a:pt x="2179" y="6146"/>
                    </a:lnTo>
                    <a:cubicBezTo>
                      <a:pt x="2286" y="6432"/>
                      <a:pt x="2548" y="6598"/>
                      <a:pt x="2834" y="6598"/>
                    </a:cubicBezTo>
                    <a:cubicBezTo>
                      <a:pt x="2918" y="6598"/>
                      <a:pt x="3001" y="6586"/>
                      <a:pt x="3084" y="6551"/>
                    </a:cubicBezTo>
                    <a:cubicBezTo>
                      <a:pt x="3453" y="6408"/>
                      <a:pt x="3632" y="6003"/>
                      <a:pt x="3489" y="5634"/>
                    </a:cubicBezTo>
                    <a:lnTo>
                      <a:pt x="1453" y="443"/>
                    </a:lnTo>
                    <a:cubicBezTo>
                      <a:pt x="1344" y="169"/>
                      <a:pt x="1081" y="1"/>
                      <a:pt x="803"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8"/>
              <p:cNvSpPr/>
              <p:nvPr/>
            </p:nvSpPr>
            <p:spPr>
              <a:xfrm>
                <a:off x="1351350" y="2127575"/>
                <a:ext cx="99150" cy="161150"/>
              </a:xfrm>
              <a:custGeom>
                <a:rect b="b" l="l" r="r" t="t"/>
                <a:pathLst>
                  <a:path extrusionOk="0" h="6446" w="3966">
                    <a:moveTo>
                      <a:pt x="3171" y="1"/>
                    </a:moveTo>
                    <a:cubicBezTo>
                      <a:pt x="2910" y="1"/>
                      <a:pt x="2657" y="151"/>
                      <a:pt x="2536" y="401"/>
                    </a:cubicBezTo>
                    <a:lnTo>
                      <a:pt x="131" y="5438"/>
                    </a:lnTo>
                    <a:cubicBezTo>
                      <a:pt x="0" y="5700"/>
                      <a:pt x="60" y="6009"/>
                      <a:pt x="250" y="6223"/>
                    </a:cubicBezTo>
                    <a:cubicBezTo>
                      <a:pt x="310" y="6283"/>
                      <a:pt x="381" y="6331"/>
                      <a:pt x="465" y="6378"/>
                    </a:cubicBezTo>
                    <a:cubicBezTo>
                      <a:pt x="560" y="6424"/>
                      <a:pt x="661" y="6446"/>
                      <a:pt x="761" y="6446"/>
                    </a:cubicBezTo>
                    <a:cubicBezTo>
                      <a:pt x="1026" y="6446"/>
                      <a:pt x="1284" y="6295"/>
                      <a:pt x="1405" y="6045"/>
                    </a:cubicBezTo>
                    <a:lnTo>
                      <a:pt x="3798" y="1009"/>
                    </a:lnTo>
                    <a:cubicBezTo>
                      <a:pt x="3965" y="663"/>
                      <a:pt x="3822" y="235"/>
                      <a:pt x="3465" y="68"/>
                    </a:cubicBezTo>
                    <a:cubicBezTo>
                      <a:pt x="3370" y="22"/>
                      <a:pt x="3270" y="1"/>
                      <a:pt x="3171"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8"/>
              <p:cNvSpPr/>
              <p:nvPr/>
            </p:nvSpPr>
            <p:spPr>
              <a:xfrm>
                <a:off x="1738900" y="1752975"/>
                <a:ext cx="90800" cy="164975"/>
              </a:xfrm>
              <a:custGeom>
                <a:rect b="b" l="l" r="r" t="t"/>
                <a:pathLst>
                  <a:path extrusionOk="0" h="6599" w="3632">
                    <a:moveTo>
                      <a:pt x="803" y="1"/>
                    </a:moveTo>
                    <a:cubicBezTo>
                      <a:pt x="718" y="1"/>
                      <a:pt x="632" y="17"/>
                      <a:pt x="548" y="50"/>
                    </a:cubicBezTo>
                    <a:cubicBezTo>
                      <a:pt x="179" y="193"/>
                      <a:pt x="0" y="598"/>
                      <a:pt x="143" y="955"/>
                    </a:cubicBezTo>
                    <a:lnTo>
                      <a:pt x="2179" y="6158"/>
                    </a:lnTo>
                    <a:cubicBezTo>
                      <a:pt x="2286" y="6432"/>
                      <a:pt x="2548" y="6599"/>
                      <a:pt x="2834" y="6599"/>
                    </a:cubicBezTo>
                    <a:cubicBezTo>
                      <a:pt x="2917" y="6599"/>
                      <a:pt x="3001" y="6587"/>
                      <a:pt x="3084" y="6551"/>
                    </a:cubicBezTo>
                    <a:cubicBezTo>
                      <a:pt x="3453" y="6408"/>
                      <a:pt x="3632" y="6003"/>
                      <a:pt x="3489" y="5646"/>
                    </a:cubicBezTo>
                    <a:lnTo>
                      <a:pt x="1453" y="443"/>
                    </a:lnTo>
                    <a:cubicBezTo>
                      <a:pt x="1343" y="170"/>
                      <a:pt x="1081" y="1"/>
                      <a:pt x="803" y="1"/>
                    </a:cubicBez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8"/>
              <p:cNvSpPr/>
              <p:nvPr/>
            </p:nvSpPr>
            <p:spPr>
              <a:xfrm>
                <a:off x="1155200" y="2590925"/>
                <a:ext cx="122050" cy="57475"/>
              </a:xfrm>
              <a:custGeom>
                <a:rect b="b" l="l" r="r" t="t"/>
                <a:pathLst>
                  <a:path extrusionOk="0" h="2299" w="4882">
                    <a:moveTo>
                      <a:pt x="36" y="0"/>
                    </a:moveTo>
                    <a:lnTo>
                      <a:pt x="0" y="1429"/>
                    </a:lnTo>
                    <a:lnTo>
                      <a:pt x="3965" y="2286"/>
                    </a:lnTo>
                    <a:cubicBezTo>
                      <a:pt x="4013" y="2298"/>
                      <a:pt x="4072" y="2298"/>
                      <a:pt x="4120" y="2298"/>
                    </a:cubicBezTo>
                    <a:cubicBezTo>
                      <a:pt x="4441" y="2298"/>
                      <a:pt x="4727" y="2072"/>
                      <a:pt x="4798" y="1751"/>
                    </a:cubicBezTo>
                    <a:cubicBezTo>
                      <a:pt x="4882" y="1370"/>
                      <a:pt x="4644" y="1001"/>
                      <a:pt x="4263" y="917"/>
                    </a:cubicBezTo>
                    <a:lnTo>
                      <a:pt x="36" y="0"/>
                    </a:lnTo>
                    <a:close/>
                  </a:path>
                </a:pathLst>
              </a:custGeom>
              <a:solidFill>
                <a:srgbClr val="FFE3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8"/>
              <p:cNvSpPr/>
              <p:nvPr/>
            </p:nvSpPr>
            <p:spPr>
              <a:xfrm>
                <a:off x="1148350" y="762125"/>
                <a:ext cx="339475" cy="511500"/>
              </a:xfrm>
              <a:custGeom>
                <a:rect b="b" l="l" r="r" t="t"/>
                <a:pathLst>
                  <a:path extrusionOk="0" h="20460" w="13579">
                    <a:moveTo>
                      <a:pt x="9525" y="1"/>
                    </a:moveTo>
                    <a:lnTo>
                      <a:pt x="2251" y="560"/>
                    </a:lnTo>
                    <a:cubicBezTo>
                      <a:pt x="0" y="6239"/>
                      <a:pt x="131" y="16169"/>
                      <a:pt x="1131" y="16907"/>
                    </a:cubicBezTo>
                    <a:cubicBezTo>
                      <a:pt x="1173" y="16939"/>
                      <a:pt x="1213" y="16953"/>
                      <a:pt x="1254" y="16953"/>
                    </a:cubicBezTo>
                    <a:cubicBezTo>
                      <a:pt x="1969" y="16953"/>
                      <a:pt x="2524" y="12301"/>
                      <a:pt x="2524" y="12300"/>
                    </a:cubicBezTo>
                    <a:lnTo>
                      <a:pt x="2524" y="12300"/>
                    </a:lnTo>
                    <a:cubicBezTo>
                      <a:pt x="2334" y="14395"/>
                      <a:pt x="2072" y="18670"/>
                      <a:pt x="2905" y="18812"/>
                    </a:cubicBezTo>
                    <a:cubicBezTo>
                      <a:pt x="2924" y="18815"/>
                      <a:pt x="2943" y="18817"/>
                      <a:pt x="2962" y="18817"/>
                    </a:cubicBezTo>
                    <a:cubicBezTo>
                      <a:pt x="4065" y="18817"/>
                      <a:pt x="4548" y="13706"/>
                      <a:pt x="4549" y="13705"/>
                    </a:cubicBezTo>
                    <a:lnTo>
                      <a:pt x="4549" y="13705"/>
                    </a:lnTo>
                    <a:cubicBezTo>
                      <a:pt x="4548" y="13707"/>
                      <a:pt x="3995" y="20460"/>
                      <a:pt x="5034" y="20460"/>
                    </a:cubicBezTo>
                    <a:cubicBezTo>
                      <a:pt x="5072" y="20460"/>
                      <a:pt x="5113" y="20451"/>
                      <a:pt x="5156" y="20432"/>
                    </a:cubicBezTo>
                    <a:cubicBezTo>
                      <a:pt x="6346" y="19884"/>
                      <a:pt x="6846" y="12967"/>
                      <a:pt x="6846" y="12967"/>
                    </a:cubicBezTo>
                    <a:cubicBezTo>
                      <a:pt x="6846" y="12967"/>
                      <a:pt x="6959" y="18683"/>
                      <a:pt x="7881" y="18683"/>
                    </a:cubicBezTo>
                    <a:cubicBezTo>
                      <a:pt x="7995" y="18683"/>
                      <a:pt x="8122" y="18595"/>
                      <a:pt x="8263" y="18396"/>
                    </a:cubicBezTo>
                    <a:cubicBezTo>
                      <a:pt x="9549" y="16598"/>
                      <a:pt x="9061" y="8383"/>
                      <a:pt x="9549" y="7859"/>
                    </a:cubicBezTo>
                    <a:cubicBezTo>
                      <a:pt x="9606" y="7796"/>
                      <a:pt x="9664" y="7767"/>
                      <a:pt x="9724" y="7767"/>
                    </a:cubicBezTo>
                    <a:cubicBezTo>
                      <a:pt x="10171" y="7767"/>
                      <a:pt x="10685" y="9429"/>
                      <a:pt x="11347" y="10942"/>
                    </a:cubicBezTo>
                    <a:cubicBezTo>
                      <a:pt x="11745" y="11838"/>
                      <a:pt x="12380" y="12347"/>
                      <a:pt x="12852" y="12347"/>
                    </a:cubicBezTo>
                    <a:cubicBezTo>
                      <a:pt x="13284" y="12347"/>
                      <a:pt x="13578" y="11922"/>
                      <a:pt x="13431" y="10978"/>
                    </a:cubicBezTo>
                    <a:cubicBezTo>
                      <a:pt x="13109" y="9014"/>
                      <a:pt x="13192" y="6859"/>
                      <a:pt x="12204" y="5013"/>
                    </a:cubicBezTo>
                    <a:cubicBezTo>
                      <a:pt x="11216" y="3180"/>
                      <a:pt x="9525" y="1"/>
                      <a:pt x="9525"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8"/>
              <p:cNvSpPr/>
              <p:nvPr/>
            </p:nvSpPr>
            <p:spPr>
              <a:xfrm>
                <a:off x="1204025" y="401675"/>
                <a:ext cx="383400" cy="381100"/>
              </a:xfrm>
              <a:custGeom>
                <a:rect b="b" l="l" r="r" t="t"/>
                <a:pathLst>
                  <a:path extrusionOk="0" h="15244" w="15336">
                    <a:moveTo>
                      <a:pt x="14287" y="0"/>
                    </a:moveTo>
                    <a:cubicBezTo>
                      <a:pt x="14287" y="0"/>
                      <a:pt x="1548" y="6334"/>
                      <a:pt x="24" y="14978"/>
                    </a:cubicBezTo>
                    <a:cubicBezTo>
                      <a:pt x="0" y="15096"/>
                      <a:pt x="727" y="15244"/>
                      <a:pt x="1803" y="15244"/>
                    </a:cubicBezTo>
                    <a:cubicBezTo>
                      <a:pt x="2364" y="15244"/>
                      <a:pt x="3021" y="15203"/>
                      <a:pt x="3715" y="15097"/>
                    </a:cubicBezTo>
                    <a:cubicBezTo>
                      <a:pt x="3857" y="15085"/>
                      <a:pt x="3988" y="15050"/>
                      <a:pt x="4131" y="15026"/>
                    </a:cubicBezTo>
                    <a:lnTo>
                      <a:pt x="7132" y="14323"/>
                    </a:lnTo>
                    <a:cubicBezTo>
                      <a:pt x="8441" y="12097"/>
                      <a:pt x="11573" y="11144"/>
                      <a:pt x="14871" y="10287"/>
                    </a:cubicBezTo>
                    <a:cubicBezTo>
                      <a:pt x="14871" y="10287"/>
                      <a:pt x="15002" y="9501"/>
                      <a:pt x="15037" y="7882"/>
                    </a:cubicBezTo>
                    <a:cubicBezTo>
                      <a:pt x="15037" y="7882"/>
                      <a:pt x="15335" y="2096"/>
                      <a:pt x="14287"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8"/>
              <p:cNvSpPr/>
              <p:nvPr/>
            </p:nvSpPr>
            <p:spPr>
              <a:xfrm>
                <a:off x="6195400" y="3371675"/>
                <a:ext cx="468850" cy="2517925"/>
              </a:xfrm>
              <a:custGeom>
                <a:rect b="b" l="l" r="r" t="t"/>
                <a:pathLst>
                  <a:path extrusionOk="0" h="100717" w="18754">
                    <a:moveTo>
                      <a:pt x="18753" y="1"/>
                    </a:moveTo>
                    <a:lnTo>
                      <a:pt x="1" y="5346"/>
                    </a:lnTo>
                    <a:lnTo>
                      <a:pt x="406" y="10454"/>
                    </a:lnTo>
                    <a:lnTo>
                      <a:pt x="691" y="14038"/>
                    </a:lnTo>
                    <a:lnTo>
                      <a:pt x="1120" y="19467"/>
                    </a:lnTo>
                    <a:lnTo>
                      <a:pt x="1834" y="28718"/>
                    </a:lnTo>
                    <a:cubicBezTo>
                      <a:pt x="691" y="37398"/>
                      <a:pt x="834" y="54448"/>
                      <a:pt x="2596" y="62127"/>
                    </a:cubicBezTo>
                    <a:lnTo>
                      <a:pt x="7037" y="100346"/>
                    </a:lnTo>
                    <a:cubicBezTo>
                      <a:pt x="7759" y="100592"/>
                      <a:pt x="8512" y="100716"/>
                      <a:pt x="9295" y="100716"/>
                    </a:cubicBezTo>
                    <a:cubicBezTo>
                      <a:pt x="10671" y="100716"/>
                      <a:pt x="12142" y="100334"/>
                      <a:pt x="13705" y="99560"/>
                    </a:cubicBezTo>
                    <a:lnTo>
                      <a:pt x="18027" y="37743"/>
                    </a:lnTo>
                    <a:lnTo>
                      <a:pt x="18503" y="13574"/>
                    </a:lnTo>
                    <a:lnTo>
                      <a:pt x="18634" y="6358"/>
                    </a:lnTo>
                    <a:lnTo>
                      <a:pt x="18646" y="5430"/>
                    </a:lnTo>
                    <a:lnTo>
                      <a:pt x="18753" y="1"/>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8"/>
              <p:cNvSpPr/>
              <p:nvPr/>
            </p:nvSpPr>
            <p:spPr>
              <a:xfrm>
                <a:off x="6205525" y="3507400"/>
                <a:ext cx="456025" cy="350975"/>
              </a:xfrm>
              <a:custGeom>
                <a:rect b="b" l="l" r="r" t="t"/>
                <a:pathLst>
                  <a:path extrusionOk="0" h="14039" w="18241">
                    <a:moveTo>
                      <a:pt x="18241" y="1"/>
                    </a:moveTo>
                    <a:lnTo>
                      <a:pt x="1" y="5025"/>
                    </a:lnTo>
                    <a:lnTo>
                      <a:pt x="286" y="8609"/>
                    </a:lnTo>
                    <a:lnTo>
                      <a:pt x="715" y="14038"/>
                    </a:lnTo>
                    <a:cubicBezTo>
                      <a:pt x="7740" y="12871"/>
                      <a:pt x="14109" y="10300"/>
                      <a:pt x="18098" y="8145"/>
                    </a:cubicBezTo>
                    <a:lnTo>
                      <a:pt x="18229" y="929"/>
                    </a:lnTo>
                    <a:lnTo>
                      <a:pt x="18241" y="1"/>
                    </a:ln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8"/>
              <p:cNvSpPr/>
              <p:nvPr/>
            </p:nvSpPr>
            <p:spPr>
              <a:xfrm>
                <a:off x="6342750" y="5856200"/>
                <a:ext cx="718275" cy="346500"/>
              </a:xfrm>
              <a:custGeom>
                <a:rect b="b" l="l" r="r" t="t"/>
                <a:pathLst>
                  <a:path extrusionOk="0" h="13860" w="28731">
                    <a:moveTo>
                      <a:pt x="8001" y="1"/>
                    </a:moveTo>
                    <a:cubicBezTo>
                      <a:pt x="5704" y="928"/>
                      <a:pt x="3935" y="1150"/>
                      <a:pt x="2769" y="1150"/>
                    </a:cubicBezTo>
                    <a:cubicBezTo>
                      <a:pt x="1705" y="1150"/>
                      <a:pt x="1143" y="965"/>
                      <a:pt x="1143" y="965"/>
                    </a:cubicBezTo>
                    <a:lnTo>
                      <a:pt x="1143" y="965"/>
                    </a:lnTo>
                    <a:cubicBezTo>
                      <a:pt x="0" y="4847"/>
                      <a:pt x="667" y="8561"/>
                      <a:pt x="1155" y="12097"/>
                    </a:cubicBezTo>
                    <a:cubicBezTo>
                      <a:pt x="1239" y="12693"/>
                      <a:pt x="1310" y="13276"/>
                      <a:pt x="1370" y="13860"/>
                    </a:cubicBezTo>
                    <a:lnTo>
                      <a:pt x="28730" y="13860"/>
                    </a:lnTo>
                    <a:cubicBezTo>
                      <a:pt x="28730" y="13252"/>
                      <a:pt x="28647" y="12669"/>
                      <a:pt x="28504" y="12097"/>
                    </a:cubicBezTo>
                    <a:cubicBezTo>
                      <a:pt x="28040" y="10431"/>
                      <a:pt x="26956" y="8966"/>
                      <a:pt x="25408" y="8061"/>
                    </a:cubicBezTo>
                    <a:cubicBezTo>
                      <a:pt x="21229" y="5609"/>
                      <a:pt x="15062" y="4466"/>
                      <a:pt x="15062" y="4466"/>
                    </a:cubicBezTo>
                    <a:cubicBezTo>
                      <a:pt x="13288" y="2787"/>
                      <a:pt x="8001" y="1"/>
                      <a:pt x="8001" y="1"/>
                    </a:cubicBezTo>
                    <a:close/>
                  </a:path>
                </a:pathLst>
              </a:custGeom>
              <a:solidFill>
                <a:srgbClr val="FC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8"/>
              <p:cNvSpPr/>
              <p:nvPr/>
            </p:nvSpPr>
            <p:spPr>
              <a:xfrm>
                <a:off x="6635925" y="5964850"/>
                <a:ext cx="253350" cy="51225"/>
              </a:xfrm>
              <a:custGeom>
                <a:rect b="b" l="l" r="r" t="t"/>
                <a:pathLst>
                  <a:path extrusionOk="0" h="2049" w="10134">
                    <a:moveTo>
                      <a:pt x="5335" y="1"/>
                    </a:moveTo>
                    <a:cubicBezTo>
                      <a:pt x="1823" y="1"/>
                      <a:pt x="1" y="1906"/>
                      <a:pt x="1" y="1906"/>
                    </a:cubicBezTo>
                    <a:cubicBezTo>
                      <a:pt x="229" y="1968"/>
                      <a:pt x="462" y="1999"/>
                      <a:pt x="696" y="1999"/>
                    </a:cubicBezTo>
                    <a:cubicBezTo>
                      <a:pt x="1083" y="1999"/>
                      <a:pt x="1470" y="1914"/>
                      <a:pt x="1835" y="1751"/>
                    </a:cubicBezTo>
                    <a:cubicBezTo>
                      <a:pt x="2382" y="1489"/>
                      <a:pt x="3192" y="1203"/>
                      <a:pt x="4156" y="1096"/>
                    </a:cubicBezTo>
                    <a:cubicBezTo>
                      <a:pt x="4575" y="1047"/>
                      <a:pt x="4961" y="1027"/>
                      <a:pt x="5312" y="1027"/>
                    </a:cubicBezTo>
                    <a:cubicBezTo>
                      <a:pt x="6751" y="1027"/>
                      <a:pt x="7597" y="1358"/>
                      <a:pt x="7597" y="1358"/>
                    </a:cubicBezTo>
                    <a:lnTo>
                      <a:pt x="10133" y="2048"/>
                    </a:lnTo>
                    <a:cubicBezTo>
                      <a:pt x="10133" y="2048"/>
                      <a:pt x="7871" y="1"/>
                      <a:pt x="5335"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8"/>
              <p:cNvSpPr/>
              <p:nvPr/>
            </p:nvSpPr>
            <p:spPr>
              <a:xfrm>
                <a:off x="6544250" y="5937775"/>
                <a:ext cx="239950" cy="53900"/>
              </a:xfrm>
              <a:custGeom>
                <a:rect b="b" l="l" r="r" t="t"/>
                <a:pathLst>
                  <a:path extrusionOk="0" h="2156" w="9598">
                    <a:moveTo>
                      <a:pt x="5347" y="0"/>
                    </a:moveTo>
                    <a:cubicBezTo>
                      <a:pt x="1834" y="0"/>
                      <a:pt x="1" y="1917"/>
                      <a:pt x="1" y="1917"/>
                    </a:cubicBezTo>
                    <a:cubicBezTo>
                      <a:pt x="231" y="1979"/>
                      <a:pt x="465" y="2010"/>
                      <a:pt x="697" y="2010"/>
                    </a:cubicBezTo>
                    <a:cubicBezTo>
                      <a:pt x="1088" y="2010"/>
                      <a:pt x="1476" y="1922"/>
                      <a:pt x="1834" y="1750"/>
                    </a:cubicBezTo>
                    <a:cubicBezTo>
                      <a:pt x="2394" y="1500"/>
                      <a:pt x="3192" y="1215"/>
                      <a:pt x="4168" y="1095"/>
                    </a:cubicBezTo>
                    <a:cubicBezTo>
                      <a:pt x="4584" y="1046"/>
                      <a:pt x="4969" y="1027"/>
                      <a:pt x="5318" y="1027"/>
                    </a:cubicBezTo>
                    <a:cubicBezTo>
                      <a:pt x="6751" y="1027"/>
                      <a:pt x="7597" y="1357"/>
                      <a:pt x="7597" y="1357"/>
                    </a:cubicBezTo>
                    <a:lnTo>
                      <a:pt x="9597" y="2155"/>
                    </a:lnTo>
                    <a:cubicBezTo>
                      <a:pt x="9597" y="2155"/>
                      <a:pt x="7883" y="0"/>
                      <a:pt x="5347"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8"/>
              <p:cNvSpPr/>
              <p:nvPr/>
            </p:nvSpPr>
            <p:spPr>
              <a:xfrm>
                <a:off x="6477875" y="5906800"/>
                <a:ext cx="239950" cy="53900"/>
              </a:xfrm>
              <a:custGeom>
                <a:rect b="b" l="l" r="r" t="t"/>
                <a:pathLst>
                  <a:path extrusionOk="0" h="2156" w="9598">
                    <a:moveTo>
                      <a:pt x="5314" y="1"/>
                    </a:moveTo>
                    <a:cubicBezTo>
                      <a:pt x="1823" y="1"/>
                      <a:pt x="1" y="1906"/>
                      <a:pt x="1" y="1906"/>
                    </a:cubicBezTo>
                    <a:cubicBezTo>
                      <a:pt x="227" y="1968"/>
                      <a:pt x="459" y="1999"/>
                      <a:pt x="692" y="1999"/>
                    </a:cubicBezTo>
                    <a:cubicBezTo>
                      <a:pt x="1084" y="1999"/>
                      <a:pt x="1475" y="1911"/>
                      <a:pt x="1834" y="1739"/>
                    </a:cubicBezTo>
                    <a:cubicBezTo>
                      <a:pt x="2382" y="1489"/>
                      <a:pt x="3192" y="1203"/>
                      <a:pt x="4156" y="1084"/>
                    </a:cubicBezTo>
                    <a:cubicBezTo>
                      <a:pt x="4566" y="1038"/>
                      <a:pt x="4945" y="1020"/>
                      <a:pt x="5291" y="1020"/>
                    </a:cubicBezTo>
                    <a:cubicBezTo>
                      <a:pt x="6743" y="1020"/>
                      <a:pt x="7597" y="1346"/>
                      <a:pt x="7597" y="1346"/>
                    </a:cubicBezTo>
                    <a:lnTo>
                      <a:pt x="9597" y="2156"/>
                    </a:lnTo>
                    <a:cubicBezTo>
                      <a:pt x="9597" y="2156"/>
                      <a:pt x="7883" y="1"/>
                      <a:pt x="5347" y="1"/>
                    </a:cubicBezTo>
                    <a:cubicBezTo>
                      <a:pt x="5336" y="1"/>
                      <a:pt x="5325" y="1"/>
                      <a:pt x="5314"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8"/>
              <p:cNvSpPr/>
              <p:nvPr/>
            </p:nvSpPr>
            <p:spPr>
              <a:xfrm>
                <a:off x="6371625" y="6158625"/>
                <a:ext cx="689400" cy="44075"/>
              </a:xfrm>
              <a:custGeom>
                <a:rect b="b" l="l" r="r" t="t"/>
                <a:pathLst>
                  <a:path extrusionOk="0" h="1763" w="27576">
                    <a:moveTo>
                      <a:pt x="0" y="0"/>
                    </a:moveTo>
                    <a:cubicBezTo>
                      <a:pt x="84" y="596"/>
                      <a:pt x="155" y="1179"/>
                      <a:pt x="215" y="1763"/>
                    </a:cubicBezTo>
                    <a:lnTo>
                      <a:pt x="27575" y="1763"/>
                    </a:lnTo>
                    <a:cubicBezTo>
                      <a:pt x="27575" y="1155"/>
                      <a:pt x="27492" y="572"/>
                      <a:pt x="27349"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8"/>
              <p:cNvSpPr/>
              <p:nvPr/>
            </p:nvSpPr>
            <p:spPr>
              <a:xfrm>
                <a:off x="5215825" y="3435975"/>
                <a:ext cx="762325" cy="2496450"/>
              </a:xfrm>
              <a:custGeom>
                <a:rect b="b" l="l" r="r" t="t"/>
                <a:pathLst>
                  <a:path extrusionOk="0" h="99858" w="30493">
                    <a:moveTo>
                      <a:pt x="10894" y="0"/>
                    </a:moveTo>
                    <a:lnTo>
                      <a:pt x="10823" y="9644"/>
                    </a:lnTo>
                    <a:lnTo>
                      <a:pt x="10716" y="21705"/>
                    </a:lnTo>
                    <a:cubicBezTo>
                      <a:pt x="10716" y="21705"/>
                      <a:pt x="4667" y="44160"/>
                      <a:pt x="3977" y="53162"/>
                    </a:cubicBezTo>
                    <a:cubicBezTo>
                      <a:pt x="3286" y="62151"/>
                      <a:pt x="0" y="99858"/>
                      <a:pt x="0" y="99858"/>
                    </a:cubicBezTo>
                    <a:lnTo>
                      <a:pt x="6525" y="99858"/>
                    </a:lnTo>
                    <a:lnTo>
                      <a:pt x="27670" y="20324"/>
                    </a:lnTo>
                    <a:lnTo>
                      <a:pt x="28420" y="15574"/>
                    </a:lnTo>
                    <a:lnTo>
                      <a:pt x="29468" y="8942"/>
                    </a:lnTo>
                    <a:lnTo>
                      <a:pt x="29623" y="7954"/>
                    </a:lnTo>
                    <a:lnTo>
                      <a:pt x="30492" y="2489"/>
                    </a:lnTo>
                    <a:lnTo>
                      <a:pt x="10894" y="0"/>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8"/>
              <p:cNvSpPr/>
              <p:nvPr/>
            </p:nvSpPr>
            <p:spPr>
              <a:xfrm>
                <a:off x="5486400" y="3600575"/>
                <a:ext cx="466150" cy="244350"/>
              </a:xfrm>
              <a:custGeom>
                <a:rect b="b" l="l" r="r" t="t"/>
                <a:pathLst>
                  <a:path extrusionOk="0" h="9774" w="18646">
                    <a:moveTo>
                      <a:pt x="71" y="0"/>
                    </a:moveTo>
                    <a:lnTo>
                      <a:pt x="0" y="9644"/>
                    </a:lnTo>
                    <a:cubicBezTo>
                      <a:pt x="1354" y="9735"/>
                      <a:pt x="2805" y="9774"/>
                      <a:pt x="4291" y="9774"/>
                    </a:cubicBezTo>
                    <a:cubicBezTo>
                      <a:pt x="9073" y="9774"/>
                      <a:pt x="14209" y="9371"/>
                      <a:pt x="17597" y="8990"/>
                    </a:cubicBezTo>
                    <a:lnTo>
                      <a:pt x="18645" y="2358"/>
                    </a:lnTo>
                    <a:lnTo>
                      <a:pt x="71" y="0"/>
                    </a:ln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8"/>
              <p:cNvSpPr/>
              <p:nvPr/>
            </p:nvSpPr>
            <p:spPr>
              <a:xfrm>
                <a:off x="4885125" y="5868125"/>
                <a:ext cx="537600" cy="334575"/>
              </a:xfrm>
              <a:custGeom>
                <a:rect b="b" l="l" r="r" t="t"/>
                <a:pathLst>
                  <a:path extrusionOk="0" h="13383" w="21504">
                    <a:moveTo>
                      <a:pt x="13323" y="0"/>
                    </a:moveTo>
                    <a:cubicBezTo>
                      <a:pt x="13323" y="0"/>
                      <a:pt x="12014" y="560"/>
                      <a:pt x="7859" y="4143"/>
                    </a:cubicBezTo>
                    <a:cubicBezTo>
                      <a:pt x="7859" y="4143"/>
                      <a:pt x="834" y="5703"/>
                      <a:pt x="84" y="11620"/>
                    </a:cubicBezTo>
                    <a:cubicBezTo>
                      <a:pt x="12" y="12168"/>
                      <a:pt x="0" y="12752"/>
                      <a:pt x="48" y="13383"/>
                    </a:cubicBezTo>
                    <a:lnTo>
                      <a:pt x="20086" y="13383"/>
                    </a:lnTo>
                    <a:cubicBezTo>
                      <a:pt x="20086" y="13383"/>
                      <a:pt x="20312" y="12740"/>
                      <a:pt x="20539" y="11620"/>
                    </a:cubicBezTo>
                    <a:cubicBezTo>
                      <a:pt x="21003" y="9406"/>
                      <a:pt x="21503" y="5274"/>
                      <a:pt x="20312" y="488"/>
                    </a:cubicBezTo>
                    <a:cubicBezTo>
                      <a:pt x="20312" y="488"/>
                      <a:pt x="18750" y="680"/>
                      <a:pt x="17061" y="680"/>
                    </a:cubicBezTo>
                    <a:cubicBezTo>
                      <a:pt x="15599" y="680"/>
                      <a:pt x="14042" y="536"/>
                      <a:pt x="13323" y="0"/>
                    </a:cubicBezTo>
                    <a:close/>
                  </a:path>
                </a:pathLst>
              </a:custGeom>
              <a:solidFill>
                <a:srgbClr val="FCF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8"/>
              <p:cNvSpPr/>
              <p:nvPr/>
            </p:nvSpPr>
            <p:spPr>
              <a:xfrm>
                <a:off x="4963400" y="5974675"/>
                <a:ext cx="189925" cy="53900"/>
              </a:xfrm>
              <a:custGeom>
                <a:rect b="b" l="l" r="r" t="t"/>
                <a:pathLst>
                  <a:path extrusionOk="0" h="2156" w="7597">
                    <a:moveTo>
                      <a:pt x="3370" y="0"/>
                    </a:moveTo>
                    <a:cubicBezTo>
                      <a:pt x="1370" y="0"/>
                      <a:pt x="1" y="2155"/>
                      <a:pt x="1" y="2155"/>
                    </a:cubicBezTo>
                    <a:lnTo>
                      <a:pt x="1584" y="1358"/>
                    </a:lnTo>
                    <a:cubicBezTo>
                      <a:pt x="1584" y="1358"/>
                      <a:pt x="2253" y="1027"/>
                      <a:pt x="3394" y="1027"/>
                    </a:cubicBezTo>
                    <a:cubicBezTo>
                      <a:pt x="3672" y="1027"/>
                      <a:pt x="3979" y="1047"/>
                      <a:pt x="4311" y="1096"/>
                    </a:cubicBezTo>
                    <a:cubicBezTo>
                      <a:pt x="5073" y="1215"/>
                      <a:pt x="5716" y="1501"/>
                      <a:pt x="6144" y="1751"/>
                    </a:cubicBezTo>
                    <a:cubicBezTo>
                      <a:pt x="6440" y="1917"/>
                      <a:pt x="6755" y="2007"/>
                      <a:pt x="7068" y="2007"/>
                    </a:cubicBezTo>
                    <a:cubicBezTo>
                      <a:pt x="7246" y="2007"/>
                      <a:pt x="7424" y="1978"/>
                      <a:pt x="7597" y="1917"/>
                    </a:cubicBezTo>
                    <a:cubicBezTo>
                      <a:pt x="7597" y="1917"/>
                      <a:pt x="6156" y="0"/>
                      <a:pt x="3370"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8"/>
              <p:cNvSpPr/>
              <p:nvPr/>
            </p:nvSpPr>
            <p:spPr>
              <a:xfrm>
                <a:off x="5026800" y="5947875"/>
                <a:ext cx="189925" cy="53900"/>
              </a:xfrm>
              <a:custGeom>
                <a:rect b="b" l="l" r="r" t="t"/>
                <a:pathLst>
                  <a:path extrusionOk="0" h="2156" w="7597">
                    <a:moveTo>
                      <a:pt x="3384" y="1"/>
                    </a:moveTo>
                    <a:cubicBezTo>
                      <a:pt x="3376" y="1"/>
                      <a:pt x="3367" y="1"/>
                      <a:pt x="3358" y="1"/>
                    </a:cubicBezTo>
                    <a:cubicBezTo>
                      <a:pt x="1358" y="1"/>
                      <a:pt x="1" y="2156"/>
                      <a:pt x="1" y="2156"/>
                    </a:cubicBezTo>
                    <a:lnTo>
                      <a:pt x="1584" y="1346"/>
                    </a:lnTo>
                    <a:cubicBezTo>
                      <a:pt x="1584" y="1346"/>
                      <a:pt x="2247" y="1026"/>
                      <a:pt x="3372" y="1026"/>
                    </a:cubicBezTo>
                    <a:cubicBezTo>
                      <a:pt x="3653" y="1026"/>
                      <a:pt x="3963" y="1046"/>
                      <a:pt x="4299" y="1096"/>
                    </a:cubicBezTo>
                    <a:cubicBezTo>
                      <a:pt x="5073" y="1203"/>
                      <a:pt x="5704" y="1489"/>
                      <a:pt x="6144" y="1751"/>
                    </a:cubicBezTo>
                    <a:cubicBezTo>
                      <a:pt x="6427" y="1915"/>
                      <a:pt x="6732" y="1999"/>
                      <a:pt x="7041" y="1999"/>
                    </a:cubicBezTo>
                    <a:cubicBezTo>
                      <a:pt x="7227" y="1999"/>
                      <a:pt x="7413" y="1969"/>
                      <a:pt x="7597" y="1906"/>
                    </a:cubicBezTo>
                    <a:cubicBezTo>
                      <a:pt x="7597" y="1906"/>
                      <a:pt x="6153" y="1"/>
                      <a:pt x="3384"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8"/>
              <p:cNvSpPr/>
              <p:nvPr/>
            </p:nvSpPr>
            <p:spPr>
              <a:xfrm>
                <a:off x="5075325" y="5916625"/>
                <a:ext cx="189925" cy="53900"/>
              </a:xfrm>
              <a:custGeom>
                <a:rect b="b" l="l" r="r" t="t"/>
                <a:pathLst>
                  <a:path extrusionOk="0" h="2156" w="7597">
                    <a:moveTo>
                      <a:pt x="3370" y="1"/>
                    </a:moveTo>
                    <a:cubicBezTo>
                      <a:pt x="1370" y="1"/>
                      <a:pt x="0" y="2156"/>
                      <a:pt x="0" y="2156"/>
                    </a:cubicBezTo>
                    <a:lnTo>
                      <a:pt x="1584" y="1358"/>
                    </a:lnTo>
                    <a:cubicBezTo>
                      <a:pt x="1584" y="1358"/>
                      <a:pt x="2253" y="1027"/>
                      <a:pt x="3394" y="1027"/>
                    </a:cubicBezTo>
                    <a:cubicBezTo>
                      <a:pt x="3672" y="1027"/>
                      <a:pt x="3979" y="1047"/>
                      <a:pt x="4311" y="1096"/>
                    </a:cubicBezTo>
                    <a:cubicBezTo>
                      <a:pt x="5073" y="1203"/>
                      <a:pt x="5715" y="1501"/>
                      <a:pt x="6144" y="1751"/>
                    </a:cubicBezTo>
                    <a:cubicBezTo>
                      <a:pt x="6434" y="1914"/>
                      <a:pt x="6742" y="1999"/>
                      <a:pt x="7049" y="1999"/>
                    </a:cubicBezTo>
                    <a:cubicBezTo>
                      <a:pt x="7234" y="1999"/>
                      <a:pt x="7418" y="1968"/>
                      <a:pt x="7597" y="1906"/>
                    </a:cubicBezTo>
                    <a:cubicBezTo>
                      <a:pt x="7597" y="1906"/>
                      <a:pt x="6156" y="1"/>
                      <a:pt x="3370" y="1"/>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8"/>
              <p:cNvSpPr/>
              <p:nvPr/>
            </p:nvSpPr>
            <p:spPr>
              <a:xfrm>
                <a:off x="4885125" y="6158625"/>
                <a:ext cx="513475" cy="44075"/>
              </a:xfrm>
              <a:custGeom>
                <a:rect b="b" l="l" r="r" t="t"/>
                <a:pathLst>
                  <a:path extrusionOk="0" h="1763" w="20539">
                    <a:moveTo>
                      <a:pt x="84" y="0"/>
                    </a:moveTo>
                    <a:cubicBezTo>
                      <a:pt x="12" y="548"/>
                      <a:pt x="0" y="1132"/>
                      <a:pt x="48" y="1763"/>
                    </a:cubicBezTo>
                    <a:lnTo>
                      <a:pt x="20086" y="1763"/>
                    </a:lnTo>
                    <a:cubicBezTo>
                      <a:pt x="20086" y="1763"/>
                      <a:pt x="20312" y="1120"/>
                      <a:pt x="20539" y="0"/>
                    </a:cubicBezTo>
                    <a:close/>
                  </a:path>
                </a:pathLst>
              </a:custGeom>
              <a:solidFill>
                <a:srgbClr val="E1EA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8"/>
              <p:cNvSpPr/>
              <p:nvPr/>
            </p:nvSpPr>
            <p:spPr>
              <a:xfrm>
                <a:off x="5476575" y="713025"/>
                <a:ext cx="1288875" cy="1813025"/>
              </a:xfrm>
              <a:custGeom>
                <a:rect b="b" l="l" r="r" t="t"/>
                <a:pathLst>
                  <a:path extrusionOk="0" h="72521" w="51555">
                    <a:moveTo>
                      <a:pt x="17169" y="0"/>
                    </a:moveTo>
                    <a:cubicBezTo>
                      <a:pt x="17169" y="0"/>
                      <a:pt x="14704" y="441"/>
                      <a:pt x="11585" y="1203"/>
                    </a:cubicBezTo>
                    <a:cubicBezTo>
                      <a:pt x="11037" y="1334"/>
                      <a:pt x="10466" y="1476"/>
                      <a:pt x="9894" y="1631"/>
                    </a:cubicBezTo>
                    <a:cubicBezTo>
                      <a:pt x="8870" y="1893"/>
                      <a:pt x="7823" y="2191"/>
                      <a:pt x="6775" y="2500"/>
                    </a:cubicBezTo>
                    <a:cubicBezTo>
                      <a:pt x="6227" y="2679"/>
                      <a:pt x="5691" y="2846"/>
                      <a:pt x="5167" y="3036"/>
                    </a:cubicBezTo>
                    <a:cubicBezTo>
                      <a:pt x="3191" y="3703"/>
                      <a:pt x="1405" y="4465"/>
                      <a:pt x="274" y="5275"/>
                    </a:cubicBezTo>
                    <a:cubicBezTo>
                      <a:pt x="167" y="5346"/>
                      <a:pt x="83" y="5406"/>
                      <a:pt x="0" y="5477"/>
                    </a:cubicBezTo>
                    <a:cubicBezTo>
                      <a:pt x="0" y="5477"/>
                      <a:pt x="167" y="7680"/>
                      <a:pt x="667" y="11561"/>
                    </a:cubicBezTo>
                    <a:cubicBezTo>
                      <a:pt x="786" y="12442"/>
                      <a:pt x="905" y="13418"/>
                      <a:pt x="1060" y="14466"/>
                    </a:cubicBezTo>
                    <a:cubicBezTo>
                      <a:pt x="1203" y="15431"/>
                      <a:pt x="1357" y="16443"/>
                      <a:pt x="1512" y="17538"/>
                    </a:cubicBezTo>
                    <a:cubicBezTo>
                      <a:pt x="1762" y="19157"/>
                      <a:pt x="2060" y="20931"/>
                      <a:pt x="2393" y="22824"/>
                    </a:cubicBezTo>
                    <a:cubicBezTo>
                      <a:pt x="2560" y="23836"/>
                      <a:pt x="2750" y="24884"/>
                      <a:pt x="2953" y="25968"/>
                    </a:cubicBezTo>
                    <a:cubicBezTo>
                      <a:pt x="3012" y="26265"/>
                      <a:pt x="3072" y="26575"/>
                      <a:pt x="3120" y="26884"/>
                    </a:cubicBezTo>
                    <a:cubicBezTo>
                      <a:pt x="3310" y="27896"/>
                      <a:pt x="3524" y="28932"/>
                      <a:pt x="3739" y="30004"/>
                    </a:cubicBezTo>
                    <a:cubicBezTo>
                      <a:pt x="4096" y="31778"/>
                      <a:pt x="4477" y="33623"/>
                      <a:pt x="4905" y="35540"/>
                    </a:cubicBezTo>
                    <a:cubicBezTo>
                      <a:pt x="5132" y="36588"/>
                      <a:pt x="5382" y="37671"/>
                      <a:pt x="5632" y="38755"/>
                    </a:cubicBezTo>
                    <a:cubicBezTo>
                      <a:pt x="5679" y="38957"/>
                      <a:pt x="5727" y="39160"/>
                      <a:pt x="5775" y="39362"/>
                    </a:cubicBezTo>
                    <a:cubicBezTo>
                      <a:pt x="6025" y="40398"/>
                      <a:pt x="6275" y="41446"/>
                      <a:pt x="6537" y="42505"/>
                    </a:cubicBezTo>
                    <a:cubicBezTo>
                      <a:pt x="7049" y="44601"/>
                      <a:pt x="7596" y="46756"/>
                      <a:pt x="8204" y="48959"/>
                    </a:cubicBezTo>
                    <a:cubicBezTo>
                      <a:pt x="8132" y="49828"/>
                      <a:pt x="8049" y="50780"/>
                      <a:pt x="7894" y="51768"/>
                    </a:cubicBezTo>
                    <a:cubicBezTo>
                      <a:pt x="7894" y="51792"/>
                      <a:pt x="7894" y="51816"/>
                      <a:pt x="7894" y="51840"/>
                    </a:cubicBezTo>
                    <a:cubicBezTo>
                      <a:pt x="7775" y="52768"/>
                      <a:pt x="7608" y="53733"/>
                      <a:pt x="7430" y="54733"/>
                    </a:cubicBezTo>
                    <a:cubicBezTo>
                      <a:pt x="7406" y="54840"/>
                      <a:pt x="7394" y="54947"/>
                      <a:pt x="7370" y="55043"/>
                    </a:cubicBezTo>
                    <a:cubicBezTo>
                      <a:pt x="7108" y="56483"/>
                      <a:pt x="6799" y="58019"/>
                      <a:pt x="6453" y="59615"/>
                    </a:cubicBezTo>
                    <a:cubicBezTo>
                      <a:pt x="6168" y="60889"/>
                      <a:pt x="5870" y="62210"/>
                      <a:pt x="5560" y="63544"/>
                    </a:cubicBezTo>
                    <a:cubicBezTo>
                      <a:pt x="5334" y="64520"/>
                      <a:pt x="5108" y="65484"/>
                      <a:pt x="4870" y="66473"/>
                    </a:cubicBezTo>
                    <a:cubicBezTo>
                      <a:pt x="4394" y="68461"/>
                      <a:pt x="3905" y="70485"/>
                      <a:pt x="3417" y="72521"/>
                    </a:cubicBezTo>
                    <a:lnTo>
                      <a:pt x="43220" y="72521"/>
                    </a:lnTo>
                    <a:lnTo>
                      <a:pt x="41851" y="66508"/>
                    </a:lnTo>
                    <a:lnTo>
                      <a:pt x="41196" y="63603"/>
                    </a:lnTo>
                    <a:lnTo>
                      <a:pt x="40243" y="59424"/>
                    </a:lnTo>
                    <a:lnTo>
                      <a:pt x="39184" y="54804"/>
                    </a:lnTo>
                    <a:lnTo>
                      <a:pt x="38529" y="51899"/>
                    </a:lnTo>
                    <a:lnTo>
                      <a:pt x="38183" y="50399"/>
                    </a:lnTo>
                    <a:lnTo>
                      <a:pt x="39886" y="42565"/>
                    </a:lnTo>
                    <a:lnTo>
                      <a:pt x="40136" y="41410"/>
                    </a:lnTo>
                    <a:lnTo>
                      <a:pt x="40553" y="39457"/>
                    </a:lnTo>
                    <a:lnTo>
                      <a:pt x="40827" y="38183"/>
                    </a:lnTo>
                    <a:lnTo>
                      <a:pt x="42613" y="30004"/>
                    </a:lnTo>
                    <a:lnTo>
                      <a:pt x="43291" y="26861"/>
                    </a:lnTo>
                    <a:lnTo>
                      <a:pt x="44244" y="22443"/>
                    </a:lnTo>
                    <a:lnTo>
                      <a:pt x="51554" y="14466"/>
                    </a:lnTo>
                    <a:lnTo>
                      <a:pt x="47589" y="7001"/>
                    </a:lnTo>
                    <a:lnTo>
                      <a:pt x="45577" y="6298"/>
                    </a:lnTo>
                    <a:lnTo>
                      <a:pt x="43565" y="5596"/>
                    </a:lnTo>
                    <a:lnTo>
                      <a:pt x="42458" y="5203"/>
                    </a:lnTo>
                    <a:lnTo>
                      <a:pt x="37517" y="3465"/>
                    </a:lnTo>
                    <a:lnTo>
                      <a:pt x="37386" y="3417"/>
                    </a:lnTo>
                    <a:lnTo>
                      <a:pt x="33469" y="2036"/>
                    </a:lnTo>
                    <a:lnTo>
                      <a:pt x="29730" y="738"/>
                    </a:lnTo>
                    <a:cubicBezTo>
                      <a:pt x="29730" y="738"/>
                      <a:pt x="28676" y="1092"/>
                      <a:pt x="26213" y="1092"/>
                    </a:cubicBezTo>
                    <a:cubicBezTo>
                      <a:pt x="24202" y="1092"/>
                      <a:pt x="21252" y="856"/>
                      <a:pt x="17169"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8"/>
              <p:cNvSpPr/>
              <p:nvPr/>
            </p:nvSpPr>
            <p:spPr>
              <a:xfrm>
                <a:off x="5532825" y="855900"/>
                <a:ext cx="82475" cy="82775"/>
              </a:xfrm>
              <a:custGeom>
                <a:rect b="b" l="l" r="r" t="t"/>
                <a:pathLst>
                  <a:path extrusionOk="0" h="3311" w="3299">
                    <a:moveTo>
                      <a:pt x="1643" y="0"/>
                    </a:moveTo>
                    <a:cubicBezTo>
                      <a:pt x="739" y="0"/>
                      <a:pt x="0" y="738"/>
                      <a:pt x="0" y="1655"/>
                    </a:cubicBezTo>
                    <a:cubicBezTo>
                      <a:pt x="0" y="2560"/>
                      <a:pt x="739" y="3310"/>
                      <a:pt x="1643" y="3310"/>
                    </a:cubicBezTo>
                    <a:cubicBezTo>
                      <a:pt x="2560" y="3310"/>
                      <a:pt x="3298" y="2560"/>
                      <a:pt x="3298" y="1655"/>
                    </a:cubicBezTo>
                    <a:cubicBezTo>
                      <a:pt x="3298" y="738"/>
                      <a:pt x="2560" y="0"/>
                      <a:pt x="1643" y="0"/>
                    </a:cubicBezTo>
                    <a:close/>
                  </a:path>
                </a:pathLst>
              </a:custGeom>
              <a:solidFill>
                <a:srgbClr val="C3C3C3">
                  <a:alpha val="25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8"/>
              <p:cNvSpPr/>
              <p:nvPr/>
            </p:nvSpPr>
            <p:spPr>
              <a:xfrm>
                <a:off x="5645925" y="753800"/>
                <a:ext cx="78025" cy="44075"/>
              </a:xfrm>
              <a:custGeom>
                <a:rect b="b" l="l" r="r" t="t"/>
                <a:pathLst>
                  <a:path extrusionOk="0" h="1763" w="3121">
                    <a:moveTo>
                      <a:pt x="3120" y="0"/>
                    </a:moveTo>
                    <a:cubicBezTo>
                      <a:pt x="2096" y="262"/>
                      <a:pt x="1049" y="560"/>
                      <a:pt x="1" y="869"/>
                    </a:cubicBezTo>
                    <a:cubicBezTo>
                      <a:pt x="287" y="1405"/>
                      <a:pt x="846" y="1762"/>
                      <a:pt x="1477" y="1762"/>
                    </a:cubicBezTo>
                    <a:cubicBezTo>
                      <a:pt x="2382" y="1762"/>
                      <a:pt x="3120" y="1024"/>
                      <a:pt x="3120" y="119"/>
                    </a:cubicBezTo>
                    <a:cubicBezTo>
                      <a:pt x="3120" y="72"/>
                      <a:pt x="3120" y="36"/>
                      <a:pt x="3120" y="0"/>
                    </a:cubicBezTo>
                    <a:close/>
                  </a:path>
                </a:pathLst>
              </a:custGeom>
              <a:solidFill>
                <a:srgbClr val="C3C3C3">
                  <a:alpha val="25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8"/>
              <p:cNvSpPr/>
              <p:nvPr/>
            </p:nvSpPr>
            <p:spPr>
              <a:xfrm>
                <a:off x="5725100" y="967500"/>
                <a:ext cx="82475" cy="82775"/>
              </a:xfrm>
              <a:custGeom>
                <a:rect b="b" l="l" r="r" t="t"/>
                <a:pathLst>
                  <a:path extrusionOk="0" h="3311" w="3299">
                    <a:moveTo>
                      <a:pt x="1644" y="1"/>
                    </a:moveTo>
                    <a:cubicBezTo>
                      <a:pt x="739" y="1"/>
                      <a:pt x="1" y="739"/>
                      <a:pt x="1" y="1656"/>
                    </a:cubicBezTo>
                    <a:cubicBezTo>
                      <a:pt x="1" y="2573"/>
                      <a:pt x="739" y="3311"/>
                      <a:pt x="1644" y="3311"/>
                    </a:cubicBezTo>
                    <a:cubicBezTo>
                      <a:pt x="2561" y="3311"/>
                      <a:pt x="3299" y="2573"/>
                      <a:pt x="3299" y="1656"/>
                    </a:cubicBezTo>
                    <a:cubicBezTo>
                      <a:pt x="3299" y="739"/>
                      <a:pt x="2561" y="1"/>
                      <a:pt x="1644" y="1"/>
                    </a:cubicBezTo>
                    <a:close/>
                  </a:path>
                </a:pathLst>
              </a:custGeom>
              <a:solidFill>
                <a:srgbClr val="C3C3C3">
                  <a:alpha val="25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8"/>
              <p:cNvSpPr/>
              <p:nvPr/>
            </p:nvSpPr>
            <p:spPr>
              <a:xfrm>
                <a:off x="5607825" y="1135400"/>
                <a:ext cx="82475" cy="82750"/>
              </a:xfrm>
              <a:custGeom>
                <a:rect b="b" l="l" r="r" t="t"/>
                <a:pathLst>
                  <a:path extrusionOk="0" h="3310" w="3299">
                    <a:moveTo>
                      <a:pt x="1656" y="0"/>
                    </a:moveTo>
                    <a:cubicBezTo>
                      <a:pt x="739" y="0"/>
                      <a:pt x="1" y="738"/>
                      <a:pt x="1" y="1655"/>
                    </a:cubicBezTo>
                    <a:cubicBezTo>
                      <a:pt x="1" y="2560"/>
                      <a:pt x="739" y="3310"/>
                      <a:pt x="1656" y="3310"/>
                    </a:cubicBezTo>
                    <a:cubicBezTo>
                      <a:pt x="2561" y="3310"/>
                      <a:pt x="3299" y="2560"/>
                      <a:pt x="3299" y="1655"/>
                    </a:cubicBezTo>
                    <a:cubicBezTo>
                      <a:pt x="3299" y="738"/>
                      <a:pt x="2561" y="0"/>
                      <a:pt x="1656" y="0"/>
                    </a:cubicBezTo>
                    <a:close/>
                  </a:path>
                </a:pathLst>
              </a:custGeom>
              <a:solidFill>
                <a:srgbClr val="C3C3C3">
                  <a:alpha val="25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8"/>
              <p:cNvSpPr/>
              <p:nvPr/>
            </p:nvSpPr>
            <p:spPr>
              <a:xfrm>
                <a:off x="5536400" y="1283625"/>
                <a:ext cx="37525" cy="78600"/>
              </a:xfrm>
              <a:custGeom>
                <a:rect b="b" l="l" r="r" t="t"/>
                <a:pathLst>
                  <a:path extrusionOk="0" h="3144" w="1501">
                    <a:moveTo>
                      <a:pt x="0" y="0"/>
                    </a:moveTo>
                    <a:lnTo>
                      <a:pt x="0" y="0"/>
                    </a:lnTo>
                    <a:cubicBezTo>
                      <a:pt x="167" y="1012"/>
                      <a:pt x="357" y="2060"/>
                      <a:pt x="560" y="3144"/>
                    </a:cubicBezTo>
                    <a:cubicBezTo>
                      <a:pt x="1119" y="2870"/>
                      <a:pt x="1500" y="2310"/>
                      <a:pt x="1500" y="1643"/>
                    </a:cubicBezTo>
                    <a:cubicBezTo>
                      <a:pt x="1500" y="786"/>
                      <a:pt x="846" y="72"/>
                      <a:pt x="0" y="0"/>
                    </a:cubicBezTo>
                    <a:close/>
                  </a:path>
                </a:pathLst>
              </a:custGeom>
              <a:solidFill>
                <a:srgbClr val="C3C3C3">
                  <a:alpha val="25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8"/>
              <p:cNvSpPr/>
              <p:nvPr/>
            </p:nvSpPr>
            <p:spPr>
              <a:xfrm>
                <a:off x="5864700" y="1242250"/>
                <a:ext cx="82475" cy="82475"/>
              </a:xfrm>
              <a:custGeom>
                <a:rect b="b" l="l" r="r" t="t"/>
                <a:pathLst>
                  <a:path extrusionOk="0" h="3299" w="3299">
                    <a:moveTo>
                      <a:pt x="1656" y="0"/>
                    </a:moveTo>
                    <a:cubicBezTo>
                      <a:pt x="739" y="0"/>
                      <a:pt x="1" y="739"/>
                      <a:pt x="1" y="1655"/>
                    </a:cubicBezTo>
                    <a:cubicBezTo>
                      <a:pt x="1" y="2560"/>
                      <a:pt x="739" y="3298"/>
                      <a:pt x="1656" y="3298"/>
                    </a:cubicBezTo>
                    <a:cubicBezTo>
                      <a:pt x="2561" y="3298"/>
                      <a:pt x="3299" y="2560"/>
                      <a:pt x="3299" y="1655"/>
                    </a:cubicBezTo>
                    <a:cubicBezTo>
                      <a:pt x="3299" y="739"/>
                      <a:pt x="2561" y="0"/>
                      <a:pt x="1656" y="0"/>
                    </a:cubicBezTo>
                    <a:close/>
                  </a:path>
                </a:pathLst>
              </a:custGeom>
              <a:solidFill>
                <a:srgbClr val="C3C3C3">
                  <a:alpha val="25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8"/>
              <p:cNvSpPr/>
              <p:nvPr/>
            </p:nvSpPr>
            <p:spPr>
              <a:xfrm>
                <a:off x="6535925" y="843100"/>
                <a:ext cx="80100" cy="54200"/>
              </a:xfrm>
              <a:custGeom>
                <a:rect b="b" l="l" r="r" t="t"/>
                <a:pathLst>
                  <a:path extrusionOk="0" h="2168" w="3204">
                    <a:moveTo>
                      <a:pt x="84" y="0"/>
                    </a:moveTo>
                    <a:cubicBezTo>
                      <a:pt x="36" y="167"/>
                      <a:pt x="0" y="334"/>
                      <a:pt x="0" y="512"/>
                    </a:cubicBezTo>
                    <a:cubicBezTo>
                      <a:pt x="0" y="1417"/>
                      <a:pt x="751" y="2167"/>
                      <a:pt x="1655" y="2167"/>
                    </a:cubicBezTo>
                    <a:cubicBezTo>
                      <a:pt x="2370" y="2167"/>
                      <a:pt x="2965" y="1715"/>
                      <a:pt x="3203" y="1095"/>
                    </a:cubicBezTo>
                    <a:lnTo>
                      <a:pt x="1191" y="393"/>
                    </a:lnTo>
                    <a:lnTo>
                      <a:pt x="84" y="0"/>
                    </a:lnTo>
                    <a:close/>
                  </a:path>
                </a:pathLst>
              </a:custGeom>
              <a:solidFill>
                <a:srgbClr val="C3C3C3">
                  <a:alpha val="25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8"/>
              <p:cNvSpPr/>
              <p:nvPr/>
            </p:nvSpPr>
            <p:spPr>
              <a:xfrm>
                <a:off x="5682850" y="1398225"/>
                <a:ext cx="82475" cy="82475"/>
              </a:xfrm>
              <a:custGeom>
                <a:rect b="b" l="l" r="r" t="t"/>
                <a:pathLst>
                  <a:path extrusionOk="0" h="3299" w="3299">
                    <a:moveTo>
                      <a:pt x="1655" y="0"/>
                    </a:moveTo>
                    <a:cubicBezTo>
                      <a:pt x="738" y="0"/>
                      <a:pt x="0" y="738"/>
                      <a:pt x="0" y="1643"/>
                    </a:cubicBezTo>
                    <a:cubicBezTo>
                      <a:pt x="0" y="2560"/>
                      <a:pt x="738" y="3298"/>
                      <a:pt x="1655" y="3298"/>
                    </a:cubicBezTo>
                    <a:cubicBezTo>
                      <a:pt x="2560" y="3298"/>
                      <a:pt x="3298" y="2560"/>
                      <a:pt x="3298" y="1643"/>
                    </a:cubicBezTo>
                    <a:cubicBezTo>
                      <a:pt x="3298" y="738"/>
                      <a:pt x="2560" y="0"/>
                      <a:pt x="1655" y="0"/>
                    </a:cubicBezTo>
                    <a:close/>
                  </a:path>
                </a:pathLst>
              </a:custGeom>
              <a:solidFill>
                <a:srgbClr val="C3C3C3">
                  <a:alpha val="25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8"/>
              <p:cNvSpPr/>
              <p:nvPr/>
            </p:nvSpPr>
            <p:spPr>
              <a:xfrm>
                <a:off x="5958175" y="1482450"/>
                <a:ext cx="82475" cy="82475"/>
              </a:xfrm>
              <a:custGeom>
                <a:rect b="b" l="l" r="r" t="t"/>
                <a:pathLst>
                  <a:path extrusionOk="0" h="3299" w="3299">
                    <a:moveTo>
                      <a:pt x="1643" y="1"/>
                    </a:moveTo>
                    <a:cubicBezTo>
                      <a:pt x="739" y="1"/>
                      <a:pt x="0" y="739"/>
                      <a:pt x="0" y="1644"/>
                    </a:cubicBezTo>
                    <a:cubicBezTo>
                      <a:pt x="0" y="2561"/>
                      <a:pt x="739" y="3299"/>
                      <a:pt x="1643" y="3299"/>
                    </a:cubicBezTo>
                    <a:cubicBezTo>
                      <a:pt x="2560" y="3299"/>
                      <a:pt x="3298" y="2561"/>
                      <a:pt x="3298" y="1644"/>
                    </a:cubicBezTo>
                    <a:cubicBezTo>
                      <a:pt x="3298" y="739"/>
                      <a:pt x="2560" y="1"/>
                      <a:pt x="1643" y="1"/>
                    </a:cubicBezTo>
                    <a:close/>
                  </a:path>
                </a:pathLst>
              </a:custGeom>
              <a:solidFill>
                <a:srgbClr val="C3C3C3">
                  <a:alpha val="25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8"/>
              <p:cNvSpPr/>
              <p:nvPr/>
            </p:nvSpPr>
            <p:spPr>
              <a:xfrm>
                <a:off x="6449900" y="1667300"/>
                <a:ext cx="47350" cy="80975"/>
              </a:xfrm>
              <a:custGeom>
                <a:rect b="b" l="l" r="r" t="t"/>
                <a:pathLst>
                  <a:path extrusionOk="0" h="3239" w="1894">
                    <a:moveTo>
                      <a:pt x="1656" y="0"/>
                    </a:moveTo>
                    <a:cubicBezTo>
                      <a:pt x="739" y="0"/>
                      <a:pt x="1" y="739"/>
                      <a:pt x="1" y="1644"/>
                    </a:cubicBezTo>
                    <a:cubicBezTo>
                      <a:pt x="1" y="2406"/>
                      <a:pt x="501" y="3037"/>
                      <a:pt x="1203" y="3239"/>
                    </a:cubicBezTo>
                    <a:lnTo>
                      <a:pt x="1620" y="1286"/>
                    </a:lnTo>
                    <a:lnTo>
                      <a:pt x="1894" y="12"/>
                    </a:lnTo>
                    <a:cubicBezTo>
                      <a:pt x="1822" y="0"/>
                      <a:pt x="1739" y="0"/>
                      <a:pt x="165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8"/>
              <p:cNvSpPr/>
              <p:nvPr/>
            </p:nvSpPr>
            <p:spPr>
              <a:xfrm>
                <a:off x="5599200" y="1600625"/>
                <a:ext cx="49725" cy="81275"/>
              </a:xfrm>
              <a:custGeom>
                <a:rect b="b" l="l" r="r" t="t"/>
                <a:pathLst>
                  <a:path extrusionOk="0" h="3251" w="1989">
                    <a:moveTo>
                      <a:pt x="346" y="0"/>
                    </a:moveTo>
                    <a:cubicBezTo>
                      <a:pt x="227" y="0"/>
                      <a:pt x="108" y="12"/>
                      <a:pt x="0" y="36"/>
                    </a:cubicBezTo>
                    <a:cubicBezTo>
                      <a:pt x="227" y="1084"/>
                      <a:pt x="477" y="2167"/>
                      <a:pt x="727" y="3251"/>
                    </a:cubicBezTo>
                    <a:cubicBezTo>
                      <a:pt x="1465" y="3084"/>
                      <a:pt x="1989" y="2429"/>
                      <a:pt x="1989" y="1655"/>
                    </a:cubicBezTo>
                    <a:cubicBezTo>
                      <a:pt x="1989" y="739"/>
                      <a:pt x="1251" y="0"/>
                      <a:pt x="346" y="0"/>
                    </a:cubicBezTo>
                    <a:close/>
                  </a:path>
                </a:pathLst>
              </a:custGeom>
              <a:solidFill>
                <a:srgbClr val="C3C3C3">
                  <a:alpha val="25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8"/>
              <p:cNvSpPr/>
              <p:nvPr/>
            </p:nvSpPr>
            <p:spPr>
              <a:xfrm>
                <a:off x="6244525" y="1546450"/>
                <a:ext cx="82475" cy="82475"/>
              </a:xfrm>
              <a:custGeom>
                <a:rect b="b" l="l" r="r" t="t"/>
                <a:pathLst>
                  <a:path extrusionOk="0" h="3299" w="3299">
                    <a:moveTo>
                      <a:pt x="1655" y="1"/>
                    </a:moveTo>
                    <a:cubicBezTo>
                      <a:pt x="738" y="1"/>
                      <a:pt x="0" y="739"/>
                      <a:pt x="0" y="1656"/>
                    </a:cubicBezTo>
                    <a:cubicBezTo>
                      <a:pt x="0" y="2560"/>
                      <a:pt x="738" y="3299"/>
                      <a:pt x="1655" y="3299"/>
                    </a:cubicBezTo>
                    <a:cubicBezTo>
                      <a:pt x="2560" y="3299"/>
                      <a:pt x="3298" y="2560"/>
                      <a:pt x="3298" y="1656"/>
                    </a:cubicBezTo>
                    <a:cubicBezTo>
                      <a:pt x="3298" y="739"/>
                      <a:pt x="2560" y="1"/>
                      <a:pt x="1655" y="1"/>
                    </a:cubicBezTo>
                    <a:close/>
                  </a:path>
                </a:pathLst>
              </a:custGeom>
              <a:solidFill>
                <a:srgbClr val="C3C3C3">
                  <a:alpha val="25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8"/>
              <p:cNvSpPr/>
              <p:nvPr/>
            </p:nvSpPr>
            <p:spPr>
              <a:xfrm>
                <a:off x="6326975" y="1152650"/>
                <a:ext cx="82775" cy="82475"/>
              </a:xfrm>
              <a:custGeom>
                <a:rect b="b" l="l" r="r" t="t"/>
                <a:pathLst>
                  <a:path extrusionOk="0" h="3299" w="3311">
                    <a:moveTo>
                      <a:pt x="1655" y="1"/>
                    </a:moveTo>
                    <a:cubicBezTo>
                      <a:pt x="738" y="1"/>
                      <a:pt x="0" y="739"/>
                      <a:pt x="0" y="1644"/>
                    </a:cubicBezTo>
                    <a:cubicBezTo>
                      <a:pt x="0" y="2560"/>
                      <a:pt x="738" y="3299"/>
                      <a:pt x="1655" y="3299"/>
                    </a:cubicBezTo>
                    <a:cubicBezTo>
                      <a:pt x="2572" y="3299"/>
                      <a:pt x="3310" y="2560"/>
                      <a:pt x="3310" y="1644"/>
                    </a:cubicBezTo>
                    <a:cubicBezTo>
                      <a:pt x="3310" y="739"/>
                      <a:pt x="2572" y="1"/>
                      <a:pt x="1655" y="1"/>
                    </a:cubicBezTo>
                    <a:close/>
                  </a:path>
                </a:pathLst>
              </a:custGeom>
              <a:solidFill>
                <a:srgbClr val="C3C3C3">
                  <a:alpha val="25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8"/>
              <p:cNvSpPr/>
              <p:nvPr/>
            </p:nvSpPr>
            <p:spPr>
              <a:xfrm>
                <a:off x="6494850" y="1028825"/>
                <a:ext cx="82475" cy="82475"/>
              </a:xfrm>
              <a:custGeom>
                <a:rect b="b" l="l" r="r" t="t"/>
                <a:pathLst>
                  <a:path extrusionOk="0" h="3299" w="3299">
                    <a:moveTo>
                      <a:pt x="1643" y="1"/>
                    </a:moveTo>
                    <a:cubicBezTo>
                      <a:pt x="739" y="1"/>
                      <a:pt x="0" y="739"/>
                      <a:pt x="0" y="1644"/>
                    </a:cubicBezTo>
                    <a:cubicBezTo>
                      <a:pt x="0" y="2560"/>
                      <a:pt x="739" y="3299"/>
                      <a:pt x="1643" y="3299"/>
                    </a:cubicBezTo>
                    <a:cubicBezTo>
                      <a:pt x="2560" y="3299"/>
                      <a:pt x="3298" y="2560"/>
                      <a:pt x="3298" y="1644"/>
                    </a:cubicBezTo>
                    <a:cubicBezTo>
                      <a:pt x="3298" y="739"/>
                      <a:pt x="2560" y="1"/>
                      <a:pt x="1643" y="1"/>
                    </a:cubicBezTo>
                    <a:close/>
                  </a:path>
                </a:pathLst>
              </a:custGeom>
              <a:solidFill>
                <a:srgbClr val="C3C3C3">
                  <a:alpha val="25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8"/>
              <p:cNvSpPr/>
              <p:nvPr/>
            </p:nvSpPr>
            <p:spPr>
              <a:xfrm>
                <a:off x="6351075" y="885050"/>
                <a:ext cx="82475" cy="82475"/>
              </a:xfrm>
              <a:custGeom>
                <a:rect b="b" l="l" r="r" t="t"/>
                <a:pathLst>
                  <a:path extrusionOk="0" h="3299" w="3299">
                    <a:moveTo>
                      <a:pt x="1644" y="1"/>
                    </a:moveTo>
                    <a:cubicBezTo>
                      <a:pt x="739" y="1"/>
                      <a:pt x="1" y="739"/>
                      <a:pt x="1" y="1656"/>
                    </a:cubicBezTo>
                    <a:cubicBezTo>
                      <a:pt x="1" y="2561"/>
                      <a:pt x="739" y="3299"/>
                      <a:pt x="1644" y="3299"/>
                    </a:cubicBezTo>
                    <a:cubicBezTo>
                      <a:pt x="2561" y="3299"/>
                      <a:pt x="3299" y="2561"/>
                      <a:pt x="3299" y="1656"/>
                    </a:cubicBezTo>
                    <a:cubicBezTo>
                      <a:pt x="3299" y="739"/>
                      <a:pt x="2561" y="1"/>
                      <a:pt x="1644" y="1"/>
                    </a:cubicBezTo>
                    <a:close/>
                  </a:path>
                </a:pathLst>
              </a:custGeom>
              <a:solidFill>
                <a:srgbClr val="C3C3C3">
                  <a:alpha val="25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8"/>
              <p:cNvSpPr/>
              <p:nvPr/>
            </p:nvSpPr>
            <p:spPr>
              <a:xfrm>
                <a:off x="6040625" y="1756900"/>
                <a:ext cx="82475" cy="82775"/>
              </a:xfrm>
              <a:custGeom>
                <a:rect b="b" l="l" r="r" t="t"/>
                <a:pathLst>
                  <a:path extrusionOk="0" h="3311" w="3299">
                    <a:moveTo>
                      <a:pt x="1655" y="0"/>
                    </a:moveTo>
                    <a:cubicBezTo>
                      <a:pt x="739" y="0"/>
                      <a:pt x="0" y="738"/>
                      <a:pt x="0" y="1655"/>
                    </a:cubicBezTo>
                    <a:cubicBezTo>
                      <a:pt x="0" y="2572"/>
                      <a:pt x="739" y="3310"/>
                      <a:pt x="1655" y="3310"/>
                    </a:cubicBezTo>
                    <a:cubicBezTo>
                      <a:pt x="2560" y="3310"/>
                      <a:pt x="3298" y="2572"/>
                      <a:pt x="3298" y="1655"/>
                    </a:cubicBezTo>
                    <a:cubicBezTo>
                      <a:pt x="3298" y="738"/>
                      <a:pt x="2560" y="0"/>
                      <a:pt x="1655" y="0"/>
                    </a:cubicBezTo>
                    <a:close/>
                  </a:path>
                </a:pathLst>
              </a:custGeom>
              <a:solidFill>
                <a:srgbClr val="C3C3C3">
                  <a:alpha val="25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8"/>
              <p:cNvSpPr/>
              <p:nvPr/>
            </p:nvSpPr>
            <p:spPr>
              <a:xfrm>
                <a:off x="5801000" y="1923875"/>
                <a:ext cx="82775" cy="82475"/>
              </a:xfrm>
              <a:custGeom>
                <a:rect b="b" l="l" r="r" t="t"/>
                <a:pathLst>
                  <a:path extrusionOk="0" h="3299" w="3311">
                    <a:moveTo>
                      <a:pt x="1656" y="1"/>
                    </a:moveTo>
                    <a:cubicBezTo>
                      <a:pt x="739" y="1"/>
                      <a:pt x="1" y="739"/>
                      <a:pt x="1" y="1656"/>
                    </a:cubicBezTo>
                    <a:cubicBezTo>
                      <a:pt x="1" y="2560"/>
                      <a:pt x="739" y="3299"/>
                      <a:pt x="1656" y="3299"/>
                    </a:cubicBezTo>
                    <a:cubicBezTo>
                      <a:pt x="2573" y="3299"/>
                      <a:pt x="3311" y="2560"/>
                      <a:pt x="3311" y="1656"/>
                    </a:cubicBezTo>
                    <a:cubicBezTo>
                      <a:pt x="3311" y="739"/>
                      <a:pt x="2573" y="1"/>
                      <a:pt x="1656" y="1"/>
                    </a:cubicBezTo>
                    <a:close/>
                  </a:path>
                </a:pathLst>
              </a:custGeom>
              <a:solidFill>
                <a:srgbClr val="C3C3C3">
                  <a:alpha val="25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8"/>
              <p:cNvSpPr/>
              <p:nvPr/>
            </p:nvSpPr>
            <p:spPr>
              <a:xfrm>
                <a:off x="5660825" y="2009000"/>
                <a:ext cx="39600" cy="80100"/>
              </a:xfrm>
              <a:custGeom>
                <a:rect b="b" l="l" r="r" t="t"/>
                <a:pathLst>
                  <a:path extrusionOk="0" h="3204" w="1584">
                    <a:moveTo>
                      <a:pt x="524" y="1"/>
                    </a:moveTo>
                    <a:cubicBezTo>
                      <a:pt x="405" y="929"/>
                      <a:pt x="238" y="1894"/>
                      <a:pt x="60" y="2894"/>
                    </a:cubicBezTo>
                    <a:cubicBezTo>
                      <a:pt x="36" y="3001"/>
                      <a:pt x="24" y="3108"/>
                      <a:pt x="0" y="3204"/>
                    </a:cubicBezTo>
                    <a:cubicBezTo>
                      <a:pt x="869" y="3168"/>
                      <a:pt x="1584" y="2442"/>
                      <a:pt x="1584" y="1549"/>
                    </a:cubicBezTo>
                    <a:cubicBezTo>
                      <a:pt x="1584" y="846"/>
                      <a:pt x="1143" y="251"/>
                      <a:pt x="524" y="1"/>
                    </a:cubicBezTo>
                    <a:close/>
                  </a:path>
                </a:pathLst>
              </a:custGeom>
              <a:solidFill>
                <a:srgbClr val="C3C3C3">
                  <a:alpha val="25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8"/>
              <p:cNvSpPr/>
              <p:nvPr/>
            </p:nvSpPr>
            <p:spPr>
              <a:xfrm>
                <a:off x="5744150" y="1683075"/>
                <a:ext cx="82775" cy="82775"/>
              </a:xfrm>
              <a:custGeom>
                <a:rect b="b" l="l" r="r" t="t"/>
                <a:pathLst>
                  <a:path extrusionOk="0" h="3311" w="3311">
                    <a:moveTo>
                      <a:pt x="1656" y="0"/>
                    </a:moveTo>
                    <a:cubicBezTo>
                      <a:pt x="739" y="0"/>
                      <a:pt x="1" y="739"/>
                      <a:pt x="1" y="1655"/>
                    </a:cubicBezTo>
                    <a:cubicBezTo>
                      <a:pt x="1" y="2572"/>
                      <a:pt x="739" y="3310"/>
                      <a:pt x="1656" y="3310"/>
                    </a:cubicBezTo>
                    <a:cubicBezTo>
                      <a:pt x="2573" y="3310"/>
                      <a:pt x="3311" y="2572"/>
                      <a:pt x="3311" y="1655"/>
                    </a:cubicBezTo>
                    <a:cubicBezTo>
                      <a:pt x="3311" y="739"/>
                      <a:pt x="2573" y="0"/>
                      <a:pt x="1656" y="0"/>
                    </a:cubicBezTo>
                    <a:close/>
                  </a:path>
                </a:pathLst>
              </a:custGeom>
              <a:solidFill>
                <a:srgbClr val="C3C3C3">
                  <a:alpha val="25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8"/>
              <p:cNvSpPr/>
              <p:nvPr/>
            </p:nvSpPr>
            <p:spPr>
              <a:xfrm>
                <a:off x="6127550" y="1264575"/>
                <a:ext cx="82750" cy="82475"/>
              </a:xfrm>
              <a:custGeom>
                <a:rect b="b" l="l" r="r" t="t"/>
                <a:pathLst>
                  <a:path extrusionOk="0" h="3299" w="3310">
                    <a:moveTo>
                      <a:pt x="1655" y="0"/>
                    </a:moveTo>
                    <a:cubicBezTo>
                      <a:pt x="750" y="0"/>
                      <a:pt x="0" y="739"/>
                      <a:pt x="0" y="1643"/>
                    </a:cubicBezTo>
                    <a:cubicBezTo>
                      <a:pt x="0" y="2560"/>
                      <a:pt x="750" y="3298"/>
                      <a:pt x="1655" y="3298"/>
                    </a:cubicBezTo>
                    <a:cubicBezTo>
                      <a:pt x="2572" y="3298"/>
                      <a:pt x="3310" y="2560"/>
                      <a:pt x="3310" y="1643"/>
                    </a:cubicBezTo>
                    <a:cubicBezTo>
                      <a:pt x="3310" y="739"/>
                      <a:pt x="2572" y="0"/>
                      <a:pt x="1655" y="0"/>
                    </a:cubicBezTo>
                    <a:close/>
                  </a:path>
                </a:pathLst>
              </a:custGeom>
              <a:solidFill>
                <a:srgbClr val="C3C3C3">
                  <a:alpha val="25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8"/>
              <p:cNvSpPr/>
              <p:nvPr/>
            </p:nvSpPr>
            <p:spPr>
              <a:xfrm>
                <a:off x="6398400" y="1383925"/>
                <a:ext cx="82775" cy="82775"/>
              </a:xfrm>
              <a:custGeom>
                <a:rect b="b" l="l" r="r" t="t"/>
                <a:pathLst>
                  <a:path extrusionOk="0" h="3311" w="3311">
                    <a:moveTo>
                      <a:pt x="1656" y="1"/>
                    </a:moveTo>
                    <a:cubicBezTo>
                      <a:pt x="751" y="1"/>
                      <a:pt x="1" y="751"/>
                      <a:pt x="1" y="1656"/>
                    </a:cubicBezTo>
                    <a:cubicBezTo>
                      <a:pt x="1" y="2572"/>
                      <a:pt x="751" y="3311"/>
                      <a:pt x="1656" y="3311"/>
                    </a:cubicBezTo>
                    <a:cubicBezTo>
                      <a:pt x="2573" y="3311"/>
                      <a:pt x="3311" y="2572"/>
                      <a:pt x="3311" y="1656"/>
                    </a:cubicBezTo>
                    <a:cubicBezTo>
                      <a:pt x="3311" y="751"/>
                      <a:pt x="2573" y="1"/>
                      <a:pt x="1656" y="1"/>
                    </a:cubicBezTo>
                    <a:close/>
                  </a:path>
                </a:pathLst>
              </a:custGeom>
              <a:solidFill>
                <a:srgbClr val="C3C3C3">
                  <a:alpha val="25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8"/>
              <p:cNvSpPr/>
              <p:nvPr/>
            </p:nvSpPr>
            <p:spPr>
              <a:xfrm>
                <a:off x="6297500" y="1830425"/>
                <a:ext cx="82475" cy="82475"/>
              </a:xfrm>
              <a:custGeom>
                <a:rect b="b" l="l" r="r" t="t"/>
                <a:pathLst>
                  <a:path extrusionOk="0" h="3299" w="3299">
                    <a:moveTo>
                      <a:pt x="1656" y="0"/>
                    </a:moveTo>
                    <a:cubicBezTo>
                      <a:pt x="739" y="0"/>
                      <a:pt x="1" y="738"/>
                      <a:pt x="1" y="1655"/>
                    </a:cubicBezTo>
                    <a:cubicBezTo>
                      <a:pt x="1" y="2560"/>
                      <a:pt x="739" y="3298"/>
                      <a:pt x="1656" y="3298"/>
                    </a:cubicBezTo>
                    <a:cubicBezTo>
                      <a:pt x="2560" y="3298"/>
                      <a:pt x="3299" y="2560"/>
                      <a:pt x="3299" y="1655"/>
                    </a:cubicBezTo>
                    <a:cubicBezTo>
                      <a:pt x="3299" y="738"/>
                      <a:pt x="2560" y="0"/>
                      <a:pt x="1656" y="0"/>
                    </a:cubicBezTo>
                    <a:close/>
                  </a:path>
                </a:pathLst>
              </a:custGeom>
              <a:solidFill>
                <a:srgbClr val="4452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8"/>
              <p:cNvSpPr/>
              <p:nvPr/>
            </p:nvSpPr>
            <p:spPr>
              <a:xfrm>
                <a:off x="6069800" y="2037875"/>
                <a:ext cx="82775" cy="82775"/>
              </a:xfrm>
              <a:custGeom>
                <a:rect b="b" l="l" r="r" t="t"/>
                <a:pathLst>
                  <a:path extrusionOk="0" h="3311" w="3311">
                    <a:moveTo>
                      <a:pt x="1655" y="1"/>
                    </a:moveTo>
                    <a:cubicBezTo>
                      <a:pt x="738" y="1"/>
                      <a:pt x="0" y="751"/>
                      <a:pt x="0" y="1656"/>
                    </a:cubicBezTo>
                    <a:cubicBezTo>
                      <a:pt x="0" y="2572"/>
                      <a:pt x="738" y="3311"/>
                      <a:pt x="1655" y="3311"/>
                    </a:cubicBezTo>
                    <a:cubicBezTo>
                      <a:pt x="2560" y="3311"/>
                      <a:pt x="3310" y="2572"/>
                      <a:pt x="3310" y="1656"/>
                    </a:cubicBezTo>
                    <a:cubicBezTo>
                      <a:pt x="3310" y="751"/>
                      <a:pt x="2560" y="1"/>
                      <a:pt x="1655" y="1"/>
                    </a:cubicBezTo>
                    <a:close/>
                  </a:path>
                </a:pathLst>
              </a:custGeom>
              <a:solidFill>
                <a:srgbClr val="C3C3C3">
                  <a:alpha val="25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8"/>
              <p:cNvSpPr/>
              <p:nvPr/>
            </p:nvSpPr>
            <p:spPr>
              <a:xfrm>
                <a:off x="5801000" y="2166775"/>
                <a:ext cx="82775" cy="82775"/>
              </a:xfrm>
              <a:custGeom>
                <a:rect b="b" l="l" r="r" t="t"/>
                <a:pathLst>
                  <a:path extrusionOk="0" h="3311" w="3311">
                    <a:moveTo>
                      <a:pt x="1656" y="0"/>
                    </a:moveTo>
                    <a:cubicBezTo>
                      <a:pt x="739" y="0"/>
                      <a:pt x="1" y="738"/>
                      <a:pt x="1" y="1655"/>
                    </a:cubicBezTo>
                    <a:cubicBezTo>
                      <a:pt x="1" y="2572"/>
                      <a:pt x="739" y="3310"/>
                      <a:pt x="1656" y="3310"/>
                    </a:cubicBezTo>
                    <a:cubicBezTo>
                      <a:pt x="2561" y="3310"/>
                      <a:pt x="3311" y="2572"/>
                      <a:pt x="3311" y="1655"/>
                    </a:cubicBezTo>
                    <a:cubicBezTo>
                      <a:pt x="3311" y="738"/>
                      <a:pt x="2561" y="0"/>
                      <a:pt x="1656" y="0"/>
                    </a:cubicBezTo>
                    <a:close/>
                  </a:path>
                </a:pathLst>
              </a:custGeom>
              <a:solidFill>
                <a:srgbClr val="C3C3C3">
                  <a:alpha val="25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8"/>
              <p:cNvSpPr/>
              <p:nvPr/>
            </p:nvSpPr>
            <p:spPr>
              <a:xfrm>
                <a:off x="6315650" y="2140575"/>
                <a:ext cx="82775" cy="82475"/>
              </a:xfrm>
              <a:custGeom>
                <a:rect b="b" l="l" r="r" t="t"/>
                <a:pathLst>
                  <a:path extrusionOk="0" h="3299" w="3311">
                    <a:moveTo>
                      <a:pt x="1656" y="0"/>
                    </a:moveTo>
                    <a:cubicBezTo>
                      <a:pt x="751" y="0"/>
                      <a:pt x="1" y="739"/>
                      <a:pt x="1" y="1643"/>
                    </a:cubicBezTo>
                    <a:cubicBezTo>
                      <a:pt x="1" y="2560"/>
                      <a:pt x="751" y="3298"/>
                      <a:pt x="1656" y="3298"/>
                    </a:cubicBezTo>
                    <a:cubicBezTo>
                      <a:pt x="2573" y="3298"/>
                      <a:pt x="3311" y="2560"/>
                      <a:pt x="3311" y="1643"/>
                    </a:cubicBezTo>
                    <a:cubicBezTo>
                      <a:pt x="3311" y="739"/>
                      <a:pt x="2573" y="0"/>
                      <a:pt x="1656" y="0"/>
                    </a:cubicBezTo>
                    <a:close/>
                  </a:path>
                </a:pathLst>
              </a:custGeom>
              <a:solidFill>
                <a:srgbClr val="C3C3C3">
                  <a:alpha val="258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8"/>
              <p:cNvSpPr/>
              <p:nvPr/>
            </p:nvSpPr>
            <p:spPr>
              <a:xfrm>
                <a:off x="5766175" y="713025"/>
                <a:ext cx="547125" cy="426625"/>
              </a:xfrm>
              <a:custGeom>
                <a:rect b="b" l="l" r="r" t="t"/>
                <a:pathLst>
                  <a:path extrusionOk="0" h="17065" w="21885">
                    <a:moveTo>
                      <a:pt x="5585" y="0"/>
                    </a:moveTo>
                    <a:cubicBezTo>
                      <a:pt x="5585" y="0"/>
                      <a:pt x="3120" y="441"/>
                      <a:pt x="1" y="1203"/>
                    </a:cubicBezTo>
                    <a:cubicBezTo>
                      <a:pt x="1371" y="6086"/>
                      <a:pt x="5182" y="17064"/>
                      <a:pt x="11961" y="17064"/>
                    </a:cubicBezTo>
                    <a:cubicBezTo>
                      <a:pt x="12190" y="17064"/>
                      <a:pt x="12422" y="17052"/>
                      <a:pt x="12657" y="17026"/>
                    </a:cubicBezTo>
                    <a:cubicBezTo>
                      <a:pt x="18753" y="16371"/>
                      <a:pt x="21039" y="7787"/>
                      <a:pt x="21885" y="2048"/>
                    </a:cubicBezTo>
                    <a:lnTo>
                      <a:pt x="18146" y="726"/>
                    </a:lnTo>
                    <a:cubicBezTo>
                      <a:pt x="18146" y="726"/>
                      <a:pt x="17083" y="1087"/>
                      <a:pt x="14595" y="1087"/>
                    </a:cubicBezTo>
                    <a:cubicBezTo>
                      <a:pt x="12585" y="1087"/>
                      <a:pt x="9645" y="852"/>
                      <a:pt x="5585"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8"/>
              <p:cNvSpPr/>
              <p:nvPr/>
            </p:nvSpPr>
            <p:spPr>
              <a:xfrm>
                <a:off x="5393225" y="2198625"/>
                <a:ext cx="1364775" cy="1559750"/>
              </a:xfrm>
              <a:custGeom>
                <a:rect b="b" l="l" r="r" t="t"/>
                <a:pathLst>
                  <a:path extrusionOk="0" h="62390" w="54591">
                    <a:moveTo>
                      <a:pt x="43577" y="0"/>
                    </a:moveTo>
                    <a:cubicBezTo>
                      <a:pt x="38091" y="1619"/>
                      <a:pt x="32470" y="2179"/>
                      <a:pt x="27315" y="2179"/>
                    </a:cubicBezTo>
                    <a:cubicBezTo>
                      <a:pt x="19920" y="2179"/>
                      <a:pt x="13485" y="1026"/>
                      <a:pt x="9787" y="191"/>
                    </a:cubicBezTo>
                    <a:cubicBezTo>
                      <a:pt x="9502" y="1465"/>
                      <a:pt x="9204" y="2774"/>
                      <a:pt x="8894" y="4120"/>
                    </a:cubicBezTo>
                    <a:cubicBezTo>
                      <a:pt x="8763" y="4667"/>
                      <a:pt x="8632" y="5215"/>
                      <a:pt x="8501" y="5763"/>
                    </a:cubicBezTo>
                    <a:cubicBezTo>
                      <a:pt x="8406" y="6191"/>
                      <a:pt x="8311" y="6620"/>
                      <a:pt x="8204" y="7049"/>
                    </a:cubicBezTo>
                    <a:cubicBezTo>
                      <a:pt x="8120" y="7370"/>
                      <a:pt x="8049" y="7703"/>
                      <a:pt x="7966" y="8037"/>
                    </a:cubicBezTo>
                    <a:cubicBezTo>
                      <a:pt x="7358" y="10585"/>
                      <a:pt x="6727" y="13168"/>
                      <a:pt x="6120" y="15740"/>
                    </a:cubicBezTo>
                    <a:cubicBezTo>
                      <a:pt x="5894" y="16716"/>
                      <a:pt x="5668" y="17693"/>
                      <a:pt x="5453" y="18645"/>
                    </a:cubicBezTo>
                    <a:cubicBezTo>
                      <a:pt x="5406" y="18860"/>
                      <a:pt x="5358" y="19074"/>
                      <a:pt x="5311" y="19276"/>
                    </a:cubicBezTo>
                    <a:cubicBezTo>
                      <a:pt x="5156" y="19967"/>
                      <a:pt x="5013" y="20669"/>
                      <a:pt x="4858" y="21348"/>
                    </a:cubicBezTo>
                    <a:cubicBezTo>
                      <a:pt x="4418" y="23432"/>
                      <a:pt x="4037" y="25456"/>
                      <a:pt x="3715" y="27361"/>
                    </a:cubicBezTo>
                    <a:cubicBezTo>
                      <a:pt x="3537" y="28385"/>
                      <a:pt x="3394" y="29361"/>
                      <a:pt x="3286" y="30301"/>
                    </a:cubicBezTo>
                    <a:cubicBezTo>
                      <a:pt x="3203" y="30944"/>
                      <a:pt x="3132" y="31563"/>
                      <a:pt x="3084" y="32159"/>
                    </a:cubicBezTo>
                    <a:cubicBezTo>
                      <a:pt x="3060" y="32361"/>
                      <a:pt x="3036" y="32564"/>
                      <a:pt x="3025" y="32766"/>
                    </a:cubicBezTo>
                    <a:lnTo>
                      <a:pt x="2834" y="34254"/>
                    </a:lnTo>
                    <a:lnTo>
                      <a:pt x="2239" y="39124"/>
                    </a:lnTo>
                    <a:lnTo>
                      <a:pt x="1882" y="42089"/>
                    </a:lnTo>
                    <a:lnTo>
                      <a:pt x="1572" y="44565"/>
                    </a:lnTo>
                    <a:lnTo>
                      <a:pt x="1310" y="46661"/>
                    </a:lnTo>
                    <a:lnTo>
                      <a:pt x="798" y="50875"/>
                    </a:lnTo>
                    <a:lnTo>
                      <a:pt x="548" y="52852"/>
                    </a:lnTo>
                    <a:lnTo>
                      <a:pt x="429" y="53840"/>
                    </a:lnTo>
                    <a:lnTo>
                      <a:pt x="0" y="57340"/>
                    </a:lnTo>
                    <a:cubicBezTo>
                      <a:pt x="6747" y="60509"/>
                      <a:pt x="15833" y="62389"/>
                      <a:pt x="25239" y="62389"/>
                    </a:cubicBezTo>
                    <a:cubicBezTo>
                      <a:pt x="35520" y="62389"/>
                      <a:pt x="46184" y="60142"/>
                      <a:pt x="54591" y="54876"/>
                    </a:cubicBezTo>
                    <a:lnTo>
                      <a:pt x="54317" y="53233"/>
                    </a:lnTo>
                    <a:lnTo>
                      <a:pt x="53864" y="50494"/>
                    </a:lnTo>
                    <a:lnTo>
                      <a:pt x="53829" y="50280"/>
                    </a:lnTo>
                    <a:lnTo>
                      <a:pt x="52959" y="45089"/>
                    </a:lnTo>
                    <a:lnTo>
                      <a:pt x="52614" y="42993"/>
                    </a:lnTo>
                    <a:lnTo>
                      <a:pt x="52400" y="41731"/>
                    </a:lnTo>
                    <a:lnTo>
                      <a:pt x="51912" y="38802"/>
                    </a:lnTo>
                    <a:lnTo>
                      <a:pt x="50935" y="32945"/>
                    </a:lnTo>
                    <a:lnTo>
                      <a:pt x="50578" y="30801"/>
                    </a:lnTo>
                    <a:lnTo>
                      <a:pt x="50542" y="30611"/>
                    </a:lnTo>
                    <a:lnTo>
                      <a:pt x="50435" y="30159"/>
                    </a:lnTo>
                    <a:lnTo>
                      <a:pt x="49792" y="27289"/>
                    </a:lnTo>
                    <a:lnTo>
                      <a:pt x="48316" y="20836"/>
                    </a:lnTo>
                    <a:lnTo>
                      <a:pt x="47828" y="18669"/>
                    </a:lnTo>
                    <a:lnTo>
                      <a:pt x="47816" y="18610"/>
                    </a:lnTo>
                    <a:lnTo>
                      <a:pt x="47161" y="15788"/>
                    </a:lnTo>
                    <a:lnTo>
                      <a:pt x="45935" y="10335"/>
                    </a:lnTo>
                    <a:lnTo>
                      <a:pt x="45447" y="8239"/>
                    </a:lnTo>
                    <a:lnTo>
                      <a:pt x="45185" y="7084"/>
                    </a:lnTo>
                    <a:lnTo>
                      <a:pt x="44530" y="4179"/>
                    </a:lnTo>
                    <a:lnTo>
                      <a:pt x="43577" y="0"/>
                    </a:ln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8"/>
              <p:cNvSpPr/>
              <p:nvPr/>
            </p:nvSpPr>
            <p:spPr>
              <a:xfrm>
                <a:off x="5592350" y="2340400"/>
                <a:ext cx="948950" cy="163050"/>
              </a:xfrm>
              <a:custGeom>
                <a:rect b="b" l="l" r="r" t="t"/>
                <a:pathLst>
                  <a:path extrusionOk="0" h="6522" w="37958">
                    <a:moveTo>
                      <a:pt x="1816" y="0"/>
                    </a:moveTo>
                    <a:cubicBezTo>
                      <a:pt x="1382" y="0"/>
                      <a:pt x="955" y="31"/>
                      <a:pt x="536" y="92"/>
                    </a:cubicBezTo>
                    <a:cubicBezTo>
                      <a:pt x="441" y="520"/>
                      <a:pt x="346" y="949"/>
                      <a:pt x="239" y="1378"/>
                    </a:cubicBezTo>
                    <a:cubicBezTo>
                      <a:pt x="155" y="1699"/>
                      <a:pt x="84" y="2032"/>
                      <a:pt x="1" y="2366"/>
                    </a:cubicBezTo>
                    <a:cubicBezTo>
                      <a:pt x="96" y="2342"/>
                      <a:pt x="203" y="2306"/>
                      <a:pt x="310" y="2282"/>
                    </a:cubicBezTo>
                    <a:cubicBezTo>
                      <a:pt x="799" y="2169"/>
                      <a:pt x="1306" y="2112"/>
                      <a:pt x="1831" y="2112"/>
                    </a:cubicBezTo>
                    <a:cubicBezTo>
                      <a:pt x="4005" y="2112"/>
                      <a:pt x="6487" y="3086"/>
                      <a:pt x="9240" y="5033"/>
                    </a:cubicBezTo>
                    <a:cubicBezTo>
                      <a:pt x="10764" y="6116"/>
                      <a:pt x="12145" y="6521"/>
                      <a:pt x="13419" y="6521"/>
                    </a:cubicBezTo>
                    <a:cubicBezTo>
                      <a:pt x="15407" y="6521"/>
                      <a:pt x="17134" y="5545"/>
                      <a:pt x="18741" y="4640"/>
                    </a:cubicBezTo>
                    <a:cubicBezTo>
                      <a:pt x="20454" y="3683"/>
                      <a:pt x="22096" y="2755"/>
                      <a:pt x="24097" y="2755"/>
                    </a:cubicBezTo>
                    <a:cubicBezTo>
                      <a:pt x="24933" y="2755"/>
                      <a:pt x="25832" y="2917"/>
                      <a:pt x="26825" y="3306"/>
                    </a:cubicBezTo>
                    <a:cubicBezTo>
                      <a:pt x="29518" y="4355"/>
                      <a:pt x="32273" y="5255"/>
                      <a:pt x="34789" y="5255"/>
                    </a:cubicBezTo>
                    <a:cubicBezTo>
                      <a:pt x="35901" y="5255"/>
                      <a:pt x="36966" y="5080"/>
                      <a:pt x="37958" y="4664"/>
                    </a:cubicBezTo>
                    <a:lnTo>
                      <a:pt x="37482" y="2568"/>
                    </a:lnTo>
                    <a:cubicBezTo>
                      <a:pt x="37458" y="2580"/>
                      <a:pt x="37446" y="2592"/>
                      <a:pt x="37422" y="2592"/>
                    </a:cubicBezTo>
                    <a:cubicBezTo>
                      <a:pt x="36668" y="2967"/>
                      <a:pt x="35814" y="3158"/>
                      <a:pt x="34798" y="3158"/>
                    </a:cubicBezTo>
                    <a:cubicBezTo>
                      <a:pt x="33008" y="3158"/>
                      <a:pt x="30717" y="2565"/>
                      <a:pt x="27587" y="1342"/>
                    </a:cubicBezTo>
                    <a:cubicBezTo>
                      <a:pt x="26330" y="851"/>
                      <a:pt x="25175" y="652"/>
                      <a:pt x="24108" y="652"/>
                    </a:cubicBezTo>
                    <a:cubicBezTo>
                      <a:pt x="21529" y="652"/>
                      <a:pt x="19465" y="1813"/>
                      <a:pt x="17705" y="2806"/>
                    </a:cubicBezTo>
                    <a:cubicBezTo>
                      <a:pt x="16150" y="3685"/>
                      <a:pt x="14851" y="4416"/>
                      <a:pt x="13446" y="4416"/>
                    </a:cubicBezTo>
                    <a:cubicBezTo>
                      <a:pt x="12528" y="4416"/>
                      <a:pt x="11564" y="4104"/>
                      <a:pt x="10454" y="3318"/>
                    </a:cubicBezTo>
                    <a:cubicBezTo>
                      <a:pt x="7338" y="1111"/>
                      <a:pt x="4441" y="0"/>
                      <a:pt x="1816"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8"/>
              <p:cNvSpPr/>
              <p:nvPr/>
            </p:nvSpPr>
            <p:spPr>
              <a:xfrm>
                <a:off x="5425975" y="3273450"/>
                <a:ext cx="1291250" cy="225350"/>
              </a:xfrm>
              <a:custGeom>
                <a:rect b="b" l="l" r="r" t="t"/>
                <a:pathLst>
                  <a:path extrusionOk="0" h="9014" w="51650">
                    <a:moveTo>
                      <a:pt x="51304" y="0"/>
                    </a:moveTo>
                    <a:cubicBezTo>
                      <a:pt x="49459" y="298"/>
                      <a:pt x="47625" y="1001"/>
                      <a:pt x="45887" y="2286"/>
                    </a:cubicBezTo>
                    <a:cubicBezTo>
                      <a:pt x="42973" y="4453"/>
                      <a:pt x="41198" y="5376"/>
                      <a:pt x="38993" y="5376"/>
                    </a:cubicBezTo>
                    <a:cubicBezTo>
                      <a:pt x="37054" y="5376"/>
                      <a:pt x="34782" y="4662"/>
                      <a:pt x="31111" y="3453"/>
                    </a:cubicBezTo>
                    <a:cubicBezTo>
                      <a:pt x="29426" y="2895"/>
                      <a:pt x="27915" y="2669"/>
                      <a:pt x="26544" y="2669"/>
                    </a:cubicBezTo>
                    <a:cubicBezTo>
                      <a:pt x="23208" y="2669"/>
                      <a:pt x="20705" y="4008"/>
                      <a:pt x="18562" y="5156"/>
                    </a:cubicBezTo>
                    <a:cubicBezTo>
                      <a:pt x="16778" y="6108"/>
                      <a:pt x="15291" y="6904"/>
                      <a:pt x="13639" y="6904"/>
                    </a:cubicBezTo>
                    <a:cubicBezTo>
                      <a:pt x="12525" y="6904"/>
                      <a:pt x="11336" y="6541"/>
                      <a:pt x="9930" y="5620"/>
                    </a:cubicBezTo>
                    <a:cubicBezTo>
                      <a:pt x="5965" y="3013"/>
                      <a:pt x="2774" y="1882"/>
                      <a:pt x="262" y="1572"/>
                    </a:cubicBezTo>
                    <a:lnTo>
                      <a:pt x="0" y="3668"/>
                    </a:lnTo>
                    <a:cubicBezTo>
                      <a:pt x="2179" y="3941"/>
                      <a:pt x="5072" y="4942"/>
                      <a:pt x="8775" y="7382"/>
                    </a:cubicBezTo>
                    <a:cubicBezTo>
                      <a:pt x="10585" y="8573"/>
                      <a:pt x="12168" y="9013"/>
                      <a:pt x="13621" y="9013"/>
                    </a:cubicBezTo>
                    <a:cubicBezTo>
                      <a:pt x="15823" y="9013"/>
                      <a:pt x="17705" y="8001"/>
                      <a:pt x="19562" y="7013"/>
                    </a:cubicBezTo>
                    <a:cubicBezTo>
                      <a:pt x="21630" y="5904"/>
                      <a:pt x="23751" y="4764"/>
                      <a:pt x="26550" y="4764"/>
                    </a:cubicBezTo>
                    <a:cubicBezTo>
                      <a:pt x="27715" y="4764"/>
                      <a:pt x="28999" y="4962"/>
                      <a:pt x="30444" y="5442"/>
                    </a:cubicBezTo>
                    <a:cubicBezTo>
                      <a:pt x="34217" y="6692"/>
                      <a:pt x="36745" y="7467"/>
                      <a:pt x="39003" y="7467"/>
                    </a:cubicBezTo>
                    <a:cubicBezTo>
                      <a:pt x="41585" y="7467"/>
                      <a:pt x="43815" y="6454"/>
                      <a:pt x="47149" y="3977"/>
                    </a:cubicBezTo>
                    <a:cubicBezTo>
                      <a:pt x="48566" y="2929"/>
                      <a:pt x="50102" y="2346"/>
                      <a:pt x="51649" y="2096"/>
                    </a:cubicBezTo>
                    <a:lnTo>
                      <a:pt x="51304" y="0"/>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8"/>
              <p:cNvSpPr/>
              <p:nvPr/>
            </p:nvSpPr>
            <p:spPr>
              <a:xfrm>
                <a:off x="5464075" y="2968650"/>
                <a:ext cx="1202550" cy="212850"/>
              </a:xfrm>
              <a:custGeom>
                <a:rect b="b" l="l" r="r" t="t"/>
                <a:pathLst>
                  <a:path extrusionOk="0" h="8514" w="48102">
                    <a:moveTo>
                      <a:pt x="47744" y="0"/>
                    </a:moveTo>
                    <a:cubicBezTo>
                      <a:pt x="46589" y="393"/>
                      <a:pt x="45458" y="977"/>
                      <a:pt x="44363" y="1786"/>
                    </a:cubicBezTo>
                    <a:cubicBezTo>
                      <a:pt x="41446" y="3955"/>
                      <a:pt x="39671" y="4881"/>
                      <a:pt x="37464" y="4881"/>
                    </a:cubicBezTo>
                    <a:cubicBezTo>
                      <a:pt x="35526" y="4881"/>
                      <a:pt x="33255" y="4167"/>
                      <a:pt x="29587" y="2953"/>
                    </a:cubicBezTo>
                    <a:cubicBezTo>
                      <a:pt x="27902" y="2395"/>
                      <a:pt x="26391" y="2169"/>
                      <a:pt x="25020" y="2169"/>
                    </a:cubicBezTo>
                    <a:cubicBezTo>
                      <a:pt x="21684" y="2169"/>
                      <a:pt x="19181" y="3508"/>
                      <a:pt x="17038" y="4656"/>
                    </a:cubicBezTo>
                    <a:cubicBezTo>
                      <a:pt x="15253" y="5609"/>
                      <a:pt x="13765" y="6409"/>
                      <a:pt x="12113" y="6409"/>
                    </a:cubicBezTo>
                    <a:cubicBezTo>
                      <a:pt x="10999" y="6409"/>
                      <a:pt x="9811" y="6045"/>
                      <a:pt x="8406" y="5120"/>
                    </a:cubicBezTo>
                    <a:cubicBezTo>
                      <a:pt x="5203" y="3001"/>
                      <a:pt x="2488" y="1870"/>
                      <a:pt x="238" y="1358"/>
                    </a:cubicBezTo>
                    <a:cubicBezTo>
                      <a:pt x="226" y="1560"/>
                      <a:pt x="202" y="1763"/>
                      <a:pt x="191" y="1965"/>
                    </a:cubicBezTo>
                    <a:lnTo>
                      <a:pt x="0" y="3453"/>
                    </a:lnTo>
                    <a:cubicBezTo>
                      <a:pt x="1953" y="3941"/>
                      <a:pt x="4346" y="4977"/>
                      <a:pt x="7251" y="6882"/>
                    </a:cubicBezTo>
                    <a:cubicBezTo>
                      <a:pt x="9061" y="8073"/>
                      <a:pt x="10644" y="8513"/>
                      <a:pt x="12097" y="8513"/>
                    </a:cubicBezTo>
                    <a:cubicBezTo>
                      <a:pt x="14299" y="8513"/>
                      <a:pt x="16181" y="7501"/>
                      <a:pt x="18038" y="6513"/>
                    </a:cubicBezTo>
                    <a:cubicBezTo>
                      <a:pt x="20103" y="5405"/>
                      <a:pt x="22221" y="4274"/>
                      <a:pt x="25013" y="4274"/>
                    </a:cubicBezTo>
                    <a:cubicBezTo>
                      <a:pt x="26182" y="4274"/>
                      <a:pt x="27469" y="4472"/>
                      <a:pt x="28920" y="4953"/>
                    </a:cubicBezTo>
                    <a:cubicBezTo>
                      <a:pt x="32696" y="6199"/>
                      <a:pt x="35224" y="6974"/>
                      <a:pt x="37484" y="6974"/>
                    </a:cubicBezTo>
                    <a:cubicBezTo>
                      <a:pt x="40064" y="6974"/>
                      <a:pt x="42293" y="5964"/>
                      <a:pt x="45625" y="3489"/>
                    </a:cubicBezTo>
                    <a:cubicBezTo>
                      <a:pt x="46423" y="2894"/>
                      <a:pt x="47244" y="2453"/>
                      <a:pt x="48101" y="2144"/>
                    </a:cubicBezTo>
                    <a:lnTo>
                      <a:pt x="47744" y="0"/>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8"/>
              <p:cNvSpPr/>
              <p:nvPr/>
            </p:nvSpPr>
            <p:spPr>
              <a:xfrm>
                <a:off x="5514675" y="2663850"/>
                <a:ext cx="1086450" cy="178625"/>
              </a:xfrm>
              <a:custGeom>
                <a:rect b="b" l="l" r="r" t="t"/>
                <a:pathLst>
                  <a:path extrusionOk="0" h="7145" w="43458">
                    <a:moveTo>
                      <a:pt x="42958" y="1"/>
                    </a:moveTo>
                    <a:cubicBezTo>
                      <a:pt x="42755" y="131"/>
                      <a:pt x="42541" y="274"/>
                      <a:pt x="42339" y="429"/>
                    </a:cubicBezTo>
                    <a:cubicBezTo>
                      <a:pt x="39425" y="2589"/>
                      <a:pt x="37650" y="3513"/>
                      <a:pt x="35445" y="3513"/>
                    </a:cubicBezTo>
                    <a:cubicBezTo>
                      <a:pt x="33506" y="3513"/>
                      <a:pt x="31235" y="2799"/>
                      <a:pt x="27563" y="1584"/>
                    </a:cubicBezTo>
                    <a:cubicBezTo>
                      <a:pt x="25883" y="1031"/>
                      <a:pt x="24375" y="807"/>
                      <a:pt x="23007" y="807"/>
                    </a:cubicBezTo>
                    <a:cubicBezTo>
                      <a:pt x="19662" y="807"/>
                      <a:pt x="17152" y="2146"/>
                      <a:pt x="15014" y="3287"/>
                    </a:cubicBezTo>
                    <a:cubicBezTo>
                      <a:pt x="13232" y="4245"/>
                      <a:pt x="11747" y="5038"/>
                      <a:pt x="10098" y="5038"/>
                    </a:cubicBezTo>
                    <a:cubicBezTo>
                      <a:pt x="8982" y="5038"/>
                      <a:pt x="7791" y="4674"/>
                      <a:pt x="6382" y="3751"/>
                    </a:cubicBezTo>
                    <a:cubicBezTo>
                      <a:pt x="4179" y="2298"/>
                      <a:pt x="2203" y="1298"/>
                      <a:pt x="453" y="667"/>
                    </a:cubicBezTo>
                    <a:cubicBezTo>
                      <a:pt x="298" y="1358"/>
                      <a:pt x="155" y="2060"/>
                      <a:pt x="0" y="2739"/>
                    </a:cubicBezTo>
                    <a:cubicBezTo>
                      <a:pt x="1524" y="3322"/>
                      <a:pt x="3262" y="4215"/>
                      <a:pt x="5227" y="5513"/>
                    </a:cubicBezTo>
                    <a:cubicBezTo>
                      <a:pt x="7037" y="6704"/>
                      <a:pt x="8620" y="7144"/>
                      <a:pt x="10073" y="7144"/>
                    </a:cubicBezTo>
                    <a:cubicBezTo>
                      <a:pt x="12275" y="7144"/>
                      <a:pt x="14157" y="6144"/>
                      <a:pt x="16014" y="5144"/>
                    </a:cubicBezTo>
                    <a:cubicBezTo>
                      <a:pt x="18081" y="4043"/>
                      <a:pt x="20202" y="2907"/>
                      <a:pt x="22999" y="2907"/>
                    </a:cubicBezTo>
                    <a:cubicBezTo>
                      <a:pt x="24166" y="2907"/>
                      <a:pt x="25449" y="3104"/>
                      <a:pt x="26896" y="3584"/>
                    </a:cubicBezTo>
                    <a:cubicBezTo>
                      <a:pt x="30667" y="4828"/>
                      <a:pt x="33196" y="5603"/>
                      <a:pt x="35457" y="5603"/>
                    </a:cubicBezTo>
                    <a:cubicBezTo>
                      <a:pt x="38001" y="5603"/>
                      <a:pt x="40205" y="4622"/>
                      <a:pt x="43458" y="2227"/>
                    </a:cubicBezTo>
                    <a:lnTo>
                      <a:pt x="42970" y="60"/>
                    </a:lnTo>
                    <a:lnTo>
                      <a:pt x="42958" y="1"/>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8"/>
              <p:cNvSpPr/>
              <p:nvPr/>
            </p:nvSpPr>
            <p:spPr>
              <a:xfrm>
                <a:off x="5393225" y="3460975"/>
                <a:ext cx="1364775" cy="297400"/>
              </a:xfrm>
              <a:custGeom>
                <a:rect b="b" l="l" r="r" t="t"/>
                <a:pathLst>
                  <a:path extrusionOk="0" h="11896" w="54591">
                    <a:moveTo>
                      <a:pt x="53864" y="0"/>
                    </a:moveTo>
                    <a:cubicBezTo>
                      <a:pt x="49530" y="2632"/>
                      <a:pt x="40636" y="6763"/>
                      <a:pt x="27301" y="6870"/>
                    </a:cubicBezTo>
                    <a:cubicBezTo>
                      <a:pt x="27051" y="6872"/>
                      <a:pt x="26803" y="6873"/>
                      <a:pt x="26556" y="6873"/>
                    </a:cubicBezTo>
                    <a:cubicBezTo>
                      <a:pt x="12893" y="6873"/>
                      <a:pt x="4314" y="3995"/>
                      <a:pt x="548" y="2358"/>
                    </a:cubicBezTo>
                    <a:lnTo>
                      <a:pt x="429" y="3358"/>
                    </a:lnTo>
                    <a:lnTo>
                      <a:pt x="0" y="6846"/>
                    </a:lnTo>
                    <a:cubicBezTo>
                      <a:pt x="6752" y="10015"/>
                      <a:pt x="15839" y="11895"/>
                      <a:pt x="25243" y="11895"/>
                    </a:cubicBezTo>
                    <a:cubicBezTo>
                      <a:pt x="35524" y="11895"/>
                      <a:pt x="46184" y="9648"/>
                      <a:pt x="54591" y="4382"/>
                    </a:cubicBezTo>
                    <a:lnTo>
                      <a:pt x="54317" y="2739"/>
                    </a:lnTo>
                    <a:lnTo>
                      <a:pt x="53864" y="0"/>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8"/>
              <p:cNvSpPr/>
              <p:nvPr/>
            </p:nvSpPr>
            <p:spPr>
              <a:xfrm>
                <a:off x="5460500" y="-570775"/>
                <a:ext cx="1230225" cy="1211775"/>
              </a:xfrm>
              <a:custGeom>
                <a:rect b="b" l="l" r="r" t="t"/>
                <a:pathLst>
                  <a:path extrusionOk="0" h="48471" w="49209">
                    <a:moveTo>
                      <a:pt x="24609" y="1"/>
                    </a:moveTo>
                    <a:cubicBezTo>
                      <a:pt x="23685" y="1"/>
                      <a:pt x="22759" y="370"/>
                      <a:pt x="22074" y="1108"/>
                    </a:cubicBezTo>
                    <a:cubicBezTo>
                      <a:pt x="21401" y="1828"/>
                      <a:pt x="20480" y="2214"/>
                      <a:pt x="19542" y="2214"/>
                    </a:cubicBezTo>
                    <a:cubicBezTo>
                      <a:pt x="19055" y="2214"/>
                      <a:pt x="18562" y="2110"/>
                      <a:pt x="18098" y="1894"/>
                    </a:cubicBezTo>
                    <a:cubicBezTo>
                      <a:pt x="17630" y="1681"/>
                      <a:pt x="17140" y="1581"/>
                      <a:pt x="16660" y="1581"/>
                    </a:cubicBezTo>
                    <a:cubicBezTo>
                      <a:pt x="15259" y="1581"/>
                      <a:pt x="13933" y="2433"/>
                      <a:pt x="13419" y="3834"/>
                    </a:cubicBezTo>
                    <a:cubicBezTo>
                      <a:pt x="12908" y="5204"/>
                      <a:pt x="11605" y="6098"/>
                      <a:pt x="10161" y="6098"/>
                    </a:cubicBezTo>
                    <a:cubicBezTo>
                      <a:pt x="10124" y="6098"/>
                      <a:pt x="10086" y="6098"/>
                      <a:pt x="10049" y="6097"/>
                    </a:cubicBezTo>
                    <a:lnTo>
                      <a:pt x="10037" y="6097"/>
                    </a:lnTo>
                    <a:cubicBezTo>
                      <a:pt x="9989" y="6095"/>
                      <a:pt x="9940" y="6094"/>
                      <a:pt x="9892" y="6094"/>
                    </a:cubicBezTo>
                    <a:cubicBezTo>
                      <a:pt x="7958" y="6094"/>
                      <a:pt x="6384" y="7717"/>
                      <a:pt x="6465" y="9668"/>
                    </a:cubicBezTo>
                    <a:lnTo>
                      <a:pt x="6465" y="9680"/>
                    </a:lnTo>
                    <a:cubicBezTo>
                      <a:pt x="6513" y="11169"/>
                      <a:pt x="5608" y="12526"/>
                      <a:pt x="4215" y="13050"/>
                    </a:cubicBezTo>
                    <a:cubicBezTo>
                      <a:pt x="2322" y="13740"/>
                      <a:pt x="1429" y="15895"/>
                      <a:pt x="2274" y="17729"/>
                    </a:cubicBezTo>
                    <a:cubicBezTo>
                      <a:pt x="2893" y="19086"/>
                      <a:pt x="2572" y="20682"/>
                      <a:pt x="1477" y="21694"/>
                    </a:cubicBezTo>
                    <a:lnTo>
                      <a:pt x="1477" y="21706"/>
                    </a:lnTo>
                    <a:cubicBezTo>
                      <a:pt x="0" y="23075"/>
                      <a:pt x="0" y="25397"/>
                      <a:pt x="1477" y="26766"/>
                    </a:cubicBezTo>
                    <a:lnTo>
                      <a:pt x="1477" y="26778"/>
                    </a:lnTo>
                    <a:cubicBezTo>
                      <a:pt x="2572" y="27790"/>
                      <a:pt x="2893" y="29385"/>
                      <a:pt x="2274" y="30742"/>
                    </a:cubicBezTo>
                    <a:cubicBezTo>
                      <a:pt x="1429" y="32576"/>
                      <a:pt x="2322" y="34731"/>
                      <a:pt x="4215" y="35433"/>
                    </a:cubicBezTo>
                    <a:cubicBezTo>
                      <a:pt x="5608" y="35945"/>
                      <a:pt x="6513" y="37303"/>
                      <a:pt x="6465" y="38791"/>
                    </a:cubicBezTo>
                    <a:lnTo>
                      <a:pt x="6465" y="38803"/>
                    </a:lnTo>
                    <a:cubicBezTo>
                      <a:pt x="6384" y="40773"/>
                      <a:pt x="7968" y="42389"/>
                      <a:pt x="9912" y="42389"/>
                    </a:cubicBezTo>
                    <a:cubicBezTo>
                      <a:pt x="9953" y="42389"/>
                      <a:pt x="9995" y="42388"/>
                      <a:pt x="10037" y="42387"/>
                    </a:cubicBezTo>
                    <a:lnTo>
                      <a:pt x="10049" y="42387"/>
                    </a:lnTo>
                    <a:cubicBezTo>
                      <a:pt x="10095" y="42385"/>
                      <a:pt x="10141" y="42384"/>
                      <a:pt x="10187" y="42384"/>
                    </a:cubicBezTo>
                    <a:cubicBezTo>
                      <a:pt x="11621" y="42384"/>
                      <a:pt x="12911" y="43276"/>
                      <a:pt x="13419" y="44637"/>
                    </a:cubicBezTo>
                    <a:cubicBezTo>
                      <a:pt x="13933" y="46038"/>
                      <a:pt x="15259" y="46891"/>
                      <a:pt x="16660" y="46891"/>
                    </a:cubicBezTo>
                    <a:cubicBezTo>
                      <a:pt x="17140" y="46891"/>
                      <a:pt x="17630" y="46791"/>
                      <a:pt x="18098" y="46578"/>
                    </a:cubicBezTo>
                    <a:cubicBezTo>
                      <a:pt x="18562" y="46362"/>
                      <a:pt x="19055" y="46257"/>
                      <a:pt x="19542" y="46257"/>
                    </a:cubicBezTo>
                    <a:cubicBezTo>
                      <a:pt x="20480" y="46257"/>
                      <a:pt x="21401" y="46643"/>
                      <a:pt x="22074" y="47364"/>
                    </a:cubicBezTo>
                    <a:cubicBezTo>
                      <a:pt x="22759" y="48102"/>
                      <a:pt x="23685" y="48471"/>
                      <a:pt x="24609" y="48471"/>
                    </a:cubicBezTo>
                    <a:cubicBezTo>
                      <a:pt x="25533" y="48471"/>
                      <a:pt x="26456" y="48102"/>
                      <a:pt x="27135" y="47364"/>
                    </a:cubicBezTo>
                    <a:lnTo>
                      <a:pt x="27146" y="47364"/>
                    </a:lnTo>
                    <a:cubicBezTo>
                      <a:pt x="27812" y="46643"/>
                      <a:pt x="28735" y="46257"/>
                      <a:pt x="29672" y="46257"/>
                    </a:cubicBezTo>
                    <a:cubicBezTo>
                      <a:pt x="30160" y="46257"/>
                      <a:pt x="30651" y="46362"/>
                      <a:pt x="31111" y="46578"/>
                    </a:cubicBezTo>
                    <a:lnTo>
                      <a:pt x="31123" y="46578"/>
                    </a:lnTo>
                    <a:cubicBezTo>
                      <a:pt x="31588" y="46791"/>
                      <a:pt x="32075" y="46891"/>
                      <a:pt x="32554" y="46891"/>
                    </a:cubicBezTo>
                    <a:cubicBezTo>
                      <a:pt x="33950" y="46891"/>
                      <a:pt x="35279" y="46038"/>
                      <a:pt x="35802" y="44637"/>
                    </a:cubicBezTo>
                    <a:cubicBezTo>
                      <a:pt x="36298" y="43276"/>
                      <a:pt x="37588" y="42384"/>
                      <a:pt x="39032" y="42384"/>
                    </a:cubicBezTo>
                    <a:cubicBezTo>
                      <a:pt x="39079" y="42384"/>
                      <a:pt x="39125" y="42385"/>
                      <a:pt x="39172" y="42387"/>
                    </a:cubicBezTo>
                    <a:cubicBezTo>
                      <a:pt x="39214" y="42388"/>
                      <a:pt x="39256" y="42389"/>
                      <a:pt x="39298" y="42389"/>
                    </a:cubicBezTo>
                    <a:cubicBezTo>
                      <a:pt x="41252" y="42389"/>
                      <a:pt x="42825" y="40773"/>
                      <a:pt x="42756" y="38803"/>
                    </a:cubicBezTo>
                    <a:lnTo>
                      <a:pt x="42756" y="38791"/>
                    </a:lnTo>
                    <a:cubicBezTo>
                      <a:pt x="42696" y="37303"/>
                      <a:pt x="43601" y="35945"/>
                      <a:pt x="45006" y="35433"/>
                    </a:cubicBezTo>
                    <a:cubicBezTo>
                      <a:pt x="46887" y="34731"/>
                      <a:pt x="47780" y="32576"/>
                      <a:pt x="46947" y="30742"/>
                    </a:cubicBezTo>
                    <a:cubicBezTo>
                      <a:pt x="46327" y="29385"/>
                      <a:pt x="46637" y="27790"/>
                      <a:pt x="47732" y="26778"/>
                    </a:cubicBezTo>
                    <a:lnTo>
                      <a:pt x="47744" y="26766"/>
                    </a:lnTo>
                    <a:cubicBezTo>
                      <a:pt x="49209" y="25397"/>
                      <a:pt x="49209" y="23075"/>
                      <a:pt x="47744" y="21706"/>
                    </a:cubicBezTo>
                    <a:lnTo>
                      <a:pt x="47732" y="21694"/>
                    </a:lnTo>
                    <a:cubicBezTo>
                      <a:pt x="46637" y="20682"/>
                      <a:pt x="46327" y="19086"/>
                      <a:pt x="46947" y="17729"/>
                    </a:cubicBezTo>
                    <a:cubicBezTo>
                      <a:pt x="47780" y="15895"/>
                      <a:pt x="46887" y="13740"/>
                      <a:pt x="45006" y="13050"/>
                    </a:cubicBezTo>
                    <a:cubicBezTo>
                      <a:pt x="43601" y="12526"/>
                      <a:pt x="42696" y="11169"/>
                      <a:pt x="42756" y="9680"/>
                    </a:cubicBezTo>
                    <a:lnTo>
                      <a:pt x="42756" y="9668"/>
                    </a:lnTo>
                    <a:cubicBezTo>
                      <a:pt x="42825" y="7717"/>
                      <a:pt x="41262" y="6094"/>
                      <a:pt x="39317" y="6094"/>
                    </a:cubicBezTo>
                    <a:cubicBezTo>
                      <a:pt x="39269" y="6094"/>
                      <a:pt x="39220" y="6095"/>
                      <a:pt x="39172" y="6097"/>
                    </a:cubicBezTo>
                    <a:cubicBezTo>
                      <a:pt x="39134" y="6098"/>
                      <a:pt x="39096" y="6098"/>
                      <a:pt x="39059" y="6098"/>
                    </a:cubicBezTo>
                    <a:cubicBezTo>
                      <a:pt x="37604" y="6098"/>
                      <a:pt x="36301" y="5204"/>
                      <a:pt x="35802" y="3834"/>
                    </a:cubicBezTo>
                    <a:cubicBezTo>
                      <a:pt x="35279" y="2433"/>
                      <a:pt x="33950" y="1581"/>
                      <a:pt x="32554" y="1581"/>
                    </a:cubicBezTo>
                    <a:cubicBezTo>
                      <a:pt x="32075" y="1581"/>
                      <a:pt x="31588" y="1681"/>
                      <a:pt x="31123" y="1894"/>
                    </a:cubicBezTo>
                    <a:lnTo>
                      <a:pt x="31111" y="1894"/>
                    </a:lnTo>
                    <a:cubicBezTo>
                      <a:pt x="30651" y="2110"/>
                      <a:pt x="30160" y="2214"/>
                      <a:pt x="29672" y="2214"/>
                    </a:cubicBezTo>
                    <a:cubicBezTo>
                      <a:pt x="28735" y="2214"/>
                      <a:pt x="27812" y="1828"/>
                      <a:pt x="27146" y="1108"/>
                    </a:cubicBezTo>
                    <a:lnTo>
                      <a:pt x="27135" y="1108"/>
                    </a:lnTo>
                    <a:cubicBezTo>
                      <a:pt x="26456" y="370"/>
                      <a:pt x="25533" y="1"/>
                      <a:pt x="24609"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8"/>
              <p:cNvSpPr/>
              <p:nvPr/>
            </p:nvSpPr>
            <p:spPr>
              <a:xfrm>
                <a:off x="5891800" y="397600"/>
                <a:ext cx="338450" cy="393500"/>
              </a:xfrm>
              <a:custGeom>
                <a:rect b="b" l="l" r="r" t="t"/>
                <a:pathLst>
                  <a:path extrusionOk="0" h="15740" w="13538">
                    <a:moveTo>
                      <a:pt x="9123" y="1"/>
                    </a:moveTo>
                    <a:cubicBezTo>
                      <a:pt x="8840" y="1"/>
                      <a:pt x="8557" y="20"/>
                      <a:pt x="8275" y="56"/>
                    </a:cubicBezTo>
                    <a:cubicBezTo>
                      <a:pt x="7227" y="354"/>
                      <a:pt x="6156" y="723"/>
                      <a:pt x="5156" y="1092"/>
                    </a:cubicBezTo>
                    <a:cubicBezTo>
                      <a:pt x="2858" y="2283"/>
                      <a:pt x="941" y="4152"/>
                      <a:pt x="0" y="5164"/>
                    </a:cubicBezTo>
                    <a:cubicBezTo>
                      <a:pt x="703" y="7664"/>
                      <a:pt x="1084" y="10462"/>
                      <a:pt x="536" y="14046"/>
                    </a:cubicBezTo>
                    <a:cubicBezTo>
                      <a:pt x="2618" y="15173"/>
                      <a:pt x="4721" y="15739"/>
                      <a:pt x="6845" y="15739"/>
                    </a:cubicBezTo>
                    <a:cubicBezTo>
                      <a:pt x="8668" y="15739"/>
                      <a:pt x="10506" y="15322"/>
                      <a:pt x="12359" y="14486"/>
                    </a:cubicBezTo>
                    <a:cubicBezTo>
                      <a:pt x="12085" y="11212"/>
                      <a:pt x="12169" y="8771"/>
                      <a:pt x="12478" y="6616"/>
                    </a:cubicBezTo>
                    <a:cubicBezTo>
                      <a:pt x="12716" y="4973"/>
                      <a:pt x="13085" y="3497"/>
                      <a:pt x="13538" y="1949"/>
                    </a:cubicBezTo>
                    <a:cubicBezTo>
                      <a:pt x="12136" y="537"/>
                      <a:pt x="10624" y="1"/>
                      <a:pt x="9123"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8"/>
              <p:cNvSpPr/>
              <p:nvPr/>
            </p:nvSpPr>
            <p:spPr>
              <a:xfrm>
                <a:off x="5891800" y="397600"/>
                <a:ext cx="338450" cy="351150"/>
              </a:xfrm>
              <a:custGeom>
                <a:rect b="b" l="l" r="r" t="t"/>
                <a:pathLst>
                  <a:path extrusionOk="0" h="14046" w="13538">
                    <a:moveTo>
                      <a:pt x="9123" y="1"/>
                    </a:moveTo>
                    <a:cubicBezTo>
                      <a:pt x="8840" y="1"/>
                      <a:pt x="8557" y="20"/>
                      <a:pt x="8275" y="56"/>
                    </a:cubicBezTo>
                    <a:cubicBezTo>
                      <a:pt x="7227" y="354"/>
                      <a:pt x="6156" y="723"/>
                      <a:pt x="5156" y="1092"/>
                    </a:cubicBezTo>
                    <a:cubicBezTo>
                      <a:pt x="2858" y="2283"/>
                      <a:pt x="929" y="4152"/>
                      <a:pt x="0" y="5164"/>
                    </a:cubicBezTo>
                    <a:cubicBezTo>
                      <a:pt x="703" y="7664"/>
                      <a:pt x="1084" y="10462"/>
                      <a:pt x="536" y="14046"/>
                    </a:cubicBezTo>
                    <a:cubicBezTo>
                      <a:pt x="6811" y="13379"/>
                      <a:pt x="10502" y="9593"/>
                      <a:pt x="12478" y="6616"/>
                    </a:cubicBezTo>
                    <a:cubicBezTo>
                      <a:pt x="12716" y="4973"/>
                      <a:pt x="13085" y="3497"/>
                      <a:pt x="13538" y="1949"/>
                    </a:cubicBezTo>
                    <a:cubicBezTo>
                      <a:pt x="12136" y="537"/>
                      <a:pt x="10624" y="1"/>
                      <a:pt x="9123"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8"/>
              <p:cNvSpPr/>
              <p:nvPr/>
            </p:nvSpPr>
            <p:spPr>
              <a:xfrm>
                <a:off x="5570900" y="96225"/>
                <a:ext cx="182500" cy="271425"/>
              </a:xfrm>
              <a:custGeom>
                <a:rect b="b" l="l" r="r" t="t"/>
                <a:pathLst>
                  <a:path extrusionOk="0" h="10857" w="7300">
                    <a:moveTo>
                      <a:pt x="3250" y="0"/>
                    </a:moveTo>
                    <a:cubicBezTo>
                      <a:pt x="2680" y="0"/>
                      <a:pt x="2102" y="228"/>
                      <a:pt x="1609" y="872"/>
                    </a:cubicBezTo>
                    <a:cubicBezTo>
                      <a:pt x="0" y="2997"/>
                      <a:pt x="1374" y="10857"/>
                      <a:pt x="5946" y="10857"/>
                    </a:cubicBezTo>
                    <a:cubicBezTo>
                      <a:pt x="6111" y="10857"/>
                      <a:pt x="6281" y="10846"/>
                      <a:pt x="6455" y="10825"/>
                    </a:cubicBezTo>
                    <a:cubicBezTo>
                      <a:pt x="6455" y="10825"/>
                      <a:pt x="7300" y="5991"/>
                      <a:pt x="5943" y="1312"/>
                    </a:cubicBezTo>
                    <a:cubicBezTo>
                      <a:pt x="5943" y="1312"/>
                      <a:pt x="4619" y="0"/>
                      <a:pt x="3250"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8"/>
              <p:cNvSpPr/>
              <p:nvPr/>
            </p:nvSpPr>
            <p:spPr>
              <a:xfrm>
                <a:off x="6326075" y="7275"/>
                <a:ext cx="325" cy="925"/>
              </a:xfrm>
              <a:custGeom>
                <a:rect b="b" l="l" r="r" t="t"/>
                <a:pathLst>
                  <a:path extrusionOk="0" h="37" w="13">
                    <a:moveTo>
                      <a:pt x="1" y="0"/>
                    </a:moveTo>
                    <a:cubicBezTo>
                      <a:pt x="12" y="24"/>
                      <a:pt x="12" y="36"/>
                      <a:pt x="12" y="36"/>
                    </a:cubicBezTo>
                    <a:lnTo>
                      <a:pt x="12" y="0"/>
                    </a:ln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8"/>
              <p:cNvSpPr/>
              <p:nvPr/>
            </p:nvSpPr>
            <p:spPr>
              <a:xfrm>
                <a:off x="5634325" y="-226300"/>
                <a:ext cx="697725" cy="857900"/>
              </a:xfrm>
              <a:custGeom>
                <a:rect b="b" l="l" r="r" t="t"/>
                <a:pathLst>
                  <a:path extrusionOk="0" h="34316" w="27909">
                    <a:moveTo>
                      <a:pt x="14255" y="1"/>
                    </a:moveTo>
                    <a:cubicBezTo>
                      <a:pt x="14020" y="1"/>
                      <a:pt x="13781" y="4"/>
                      <a:pt x="13538" y="9"/>
                    </a:cubicBezTo>
                    <a:cubicBezTo>
                      <a:pt x="6215" y="164"/>
                      <a:pt x="2834" y="4688"/>
                      <a:pt x="1453" y="7415"/>
                    </a:cubicBezTo>
                    <a:cubicBezTo>
                      <a:pt x="953" y="8415"/>
                      <a:pt x="643" y="9510"/>
                      <a:pt x="548" y="10629"/>
                    </a:cubicBezTo>
                    <a:cubicBezTo>
                      <a:pt x="536" y="10820"/>
                      <a:pt x="536" y="10951"/>
                      <a:pt x="548" y="10951"/>
                    </a:cubicBezTo>
                    <a:cubicBezTo>
                      <a:pt x="500" y="12332"/>
                      <a:pt x="0" y="30882"/>
                      <a:pt x="9656" y="33775"/>
                    </a:cubicBezTo>
                    <a:cubicBezTo>
                      <a:pt x="10879" y="34143"/>
                      <a:pt x="12051" y="34316"/>
                      <a:pt x="13168" y="34316"/>
                    </a:cubicBezTo>
                    <a:cubicBezTo>
                      <a:pt x="18781" y="34316"/>
                      <a:pt x="23009" y="29944"/>
                      <a:pt x="25432" y="23917"/>
                    </a:cubicBezTo>
                    <a:cubicBezTo>
                      <a:pt x="25575" y="23548"/>
                      <a:pt x="25706" y="23190"/>
                      <a:pt x="25837" y="22821"/>
                    </a:cubicBezTo>
                    <a:cubicBezTo>
                      <a:pt x="25873" y="22714"/>
                      <a:pt x="25908" y="22619"/>
                      <a:pt x="25944" y="22524"/>
                    </a:cubicBezTo>
                    <a:cubicBezTo>
                      <a:pt x="26075" y="22155"/>
                      <a:pt x="26194" y="21774"/>
                      <a:pt x="26301" y="21393"/>
                    </a:cubicBezTo>
                    <a:cubicBezTo>
                      <a:pt x="27421" y="17654"/>
                      <a:pt x="27909" y="13463"/>
                      <a:pt x="27682" y="9379"/>
                    </a:cubicBezTo>
                    <a:cubicBezTo>
                      <a:pt x="27682" y="9379"/>
                      <a:pt x="27587" y="7593"/>
                      <a:pt x="27587" y="7569"/>
                    </a:cubicBezTo>
                    <a:cubicBezTo>
                      <a:pt x="26878" y="4420"/>
                      <a:pt x="23822" y="1"/>
                      <a:pt x="14255"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8"/>
              <p:cNvSpPr/>
              <p:nvPr/>
            </p:nvSpPr>
            <p:spPr>
              <a:xfrm>
                <a:off x="6213850" y="84050"/>
                <a:ext cx="210050" cy="261450"/>
              </a:xfrm>
              <a:custGeom>
                <a:rect b="b" l="l" r="r" t="t"/>
                <a:pathLst>
                  <a:path extrusionOk="0" h="10458" w="8402">
                    <a:moveTo>
                      <a:pt x="5004" y="0"/>
                    </a:moveTo>
                    <a:cubicBezTo>
                      <a:pt x="3546" y="0"/>
                      <a:pt x="2025" y="835"/>
                      <a:pt x="2025" y="835"/>
                    </a:cubicBezTo>
                    <a:cubicBezTo>
                      <a:pt x="1" y="5276"/>
                      <a:pt x="930" y="10312"/>
                      <a:pt x="930" y="10312"/>
                    </a:cubicBezTo>
                    <a:cubicBezTo>
                      <a:pt x="1293" y="10411"/>
                      <a:pt x="1644" y="10458"/>
                      <a:pt x="1983" y="10458"/>
                    </a:cubicBezTo>
                    <a:cubicBezTo>
                      <a:pt x="6152" y="10458"/>
                      <a:pt x="8402" y="3414"/>
                      <a:pt x="7168" y="1168"/>
                    </a:cubicBezTo>
                    <a:cubicBezTo>
                      <a:pt x="6675" y="281"/>
                      <a:pt x="5850" y="0"/>
                      <a:pt x="5004" y="0"/>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8"/>
              <p:cNvSpPr/>
              <p:nvPr/>
            </p:nvSpPr>
            <p:spPr>
              <a:xfrm>
                <a:off x="6213275" y="331725"/>
                <a:ext cx="66975" cy="39900"/>
              </a:xfrm>
              <a:custGeom>
                <a:rect b="b" l="l" r="r" t="t"/>
                <a:pathLst>
                  <a:path extrusionOk="0" h="1596" w="2679">
                    <a:moveTo>
                      <a:pt x="0" y="0"/>
                    </a:moveTo>
                    <a:lnTo>
                      <a:pt x="0" y="0"/>
                    </a:lnTo>
                    <a:cubicBezTo>
                      <a:pt x="643" y="1298"/>
                      <a:pt x="1572" y="1584"/>
                      <a:pt x="2274" y="1596"/>
                    </a:cubicBezTo>
                    <a:cubicBezTo>
                      <a:pt x="2417" y="1227"/>
                      <a:pt x="2548" y="869"/>
                      <a:pt x="2679" y="500"/>
                    </a:cubicBezTo>
                    <a:lnTo>
                      <a:pt x="2679" y="500"/>
                    </a:lnTo>
                    <a:cubicBezTo>
                      <a:pt x="2493" y="559"/>
                      <a:pt x="2293" y="583"/>
                      <a:pt x="2090" y="583"/>
                    </a:cubicBezTo>
                    <a:cubicBezTo>
                      <a:pt x="1092" y="583"/>
                      <a:pt x="0" y="0"/>
                      <a:pt x="0"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8"/>
              <p:cNvSpPr/>
              <p:nvPr/>
            </p:nvSpPr>
            <p:spPr>
              <a:xfrm>
                <a:off x="5584700" y="-360275"/>
                <a:ext cx="847950" cy="620950"/>
              </a:xfrm>
              <a:custGeom>
                <a:rect b="b" l="l" r="r" t="t"/>
                <a:pathLst>
                  <a:path extrusionOk="0" h="24838" w="33918">
                    <a:moveTo>
                      <a:pt x="17763" y="1"/>
                    </a:moveTo>
                    <a:cubicBezTo>
                      <a:pt x="11444" y="1"/>
                      <a:pt x="4827" y="3642"/>
                      <a:pt x="2152" y="9452"/>
                    </a:cubicBezTo>
                    <a:cubicBezTo>
                      <a:pt x="1" y="14098"/>
                      <a:pt x="1981" y="24838"/>
                      <a:pt x="3061" y="24838"/>
                    </a:cubicBezTo>
                    <a:cubicBezTo>
                      <a:pt x="3141" y="24838"/>
                      <a:pt x="3215" y="24779"/>
                      <a:pt x="3283" y="24656"/>
                    </a:cubicBezTo>
                    <a:cubicBezTo>
                      <a:pt x="4283" y="22858"/>
                      <a:pt x="3021" y="19358"/>
                      <a:pt x="4355" y="16024"/>
                    </a:cubicBezTo>
                    <a:cubicBezTo>
                      <a:pt x="4474" y="15714"/>
                      <a:pt x="4581" y="15417"/>
                      <a:pt x="4664" y="15131"/>
                    </a:cubicBezTo>
                    <a:cubicBezTo>
                      <a:pt x="4966" y="14144"/>
                      <a:pt x="5849" y="13577"/>
                      <a:pt x="6755" y="13577"/>
                    </a:cubicBezTo>
                    <a:cubicBezTo>
                      <a:pt x="7281" y="13577"/>
                      <a:pt x="7815" y="13768"/>
                      <a:pt x="8248" y="14179"/>
                    </a:cubicBezTo>
                    <a:cubicBezTo>
                      <a:pt x="12308" y="18036"/>
                      <a:pt x="17523" y="21489"/>
                      <a:pt x="17523" y="21489"/>
                    </a:cubicBezTo>
                    <a:cubicBezTo>
                      <a:pt x="20750" y="23418"/>
                      <a:pt x="23405" y="24156"/>
                      <a:pt x="24964" y="24156"/>
                    </a:cubicBezTo>
                    <a:cubicBezTo>
                      <a:pt x="26119" y="24156"/>
                      <a:pt x="27858" y="22822"/>
                      <a:pt x="28501" y="20596"/>
                    </a:cubicBezTo>
                    <a:cubicBezTo>
                      <a:pt x="29132" y="18358"/>
                      <a:pt x="31001" y="17786"/>
                      <a:pt x="31001" y="17786"/>
                    </a:cubicBezTo>
                    <a:cubicBezTo>
                      <a:pt x="31001" y="17786"/>
                      <a:pt x="33918" y="8928"/>
                      <a:pt x="26488" y="2915"/>
                    </a:cubicBezTo>
                    <a:cubicBezTo>
                      <a:pt x="24008" y="911"/>
                      <a:pt x="20923" y="1"/>
                      <a:pt x="17763" y="1"/>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8"/>
              <p:cNvSpPr/>
              <p:nvPr/>
            </p:nvSpPr>
            <p:spPr>
              <a:xfrm>
                <a:off x="5613475" y="-364200"/>
                <a:ext cx="784950" cy="473600"/>
              </a:xfrm>
              <a:custGeom>
                <a:rect b="b" l="l" r="r" t="t"/>
                <a:pathLst>
                  <a:path extrusionOk="0" h="18944" w="31398">
                    <a:moveTo>
                      <a:pt x="15562" y="0"/>
                    </a:moveTo>
                    <a:cubicBezTo>
                      <a:pt x="14384" y="24"/>
                      <a:pt x="13217" y="120"/>
                      <a:pt x="12062" y="274"/>
                    </a:cubicBezTo>
                    <a:cubicBezTo>
                      <a:pt x="11479" y="358"/>
                      <a:pt x="10895" y="477"/>
                      <a:pt x="10312" y="620"/>
                    </a:cubicBezTo>
                    <a:cubicBezTo>
                      <a:pt x="9740" y="774"/>
                      <a:pt x="9169" y="953"/>
                      <a:pt x="8609" y="1179"/>
                    </a:cubicBezTo>
                    <a:cubicBezTo>
                      <a:pt x="7502" y="1620"/>
                      <a:pt x="6442" y="2215"/>
                      <a:pt x="5514" y="2977"/>
                    </a:cubicBezTo>
                    <a:cubicBezTo>
                      <a:pt x="4573" y="3715"/>
                      <a:pt x="3751" y="4608"/>
                      <a:pt x="3073" y="5573"/>
                    </a:cubicBezTo>
                    <a:cubicBezTo>
                      <a:pt x="1715" y="7525"/>
                      <a:pt x="906" y="9775"/>
                      <a:pt x="453" y="12050"/>
                    </a:cubicBezTo>
                    <a:cubicBezTo>
                      <a:pt x="239" y="13193"/>
                      <a:pt x="108" y="14347"/>
                      <a:pt x="61" y="15490"/>
                    </a:cubicBezTo>
                    <a:cubicBezTo>
                      <a:pt x="1" y="16645"/>
                      <a:pt x="13" y="17800"/>
                      <a:pt x="144" y="18943"/>
                    </a:cubicBezTo>
                    <a:lnTo>
                      <a:pt x="322" y="18931"/>
                    </a:lnTo>
                    <a:cubicBezTo>
                      <a:pt x="287" y="16657"/>
                      <a:pt x="537" y="14371"/>
                      <a:pt x="1096" y="12192"/>
                    </a:cubicBezTo>
                    <a:cubicBezTo>
                      <a:pt x="1644" y="10014"/>
                      <a:pt x="2525" y="7906"/>
                      <a:pt x="3859" y="6144"/>
                    </a:cubicBezTo>
                    <a:cubicBezTo>
                      <a:pt x="4525" y="5275"/>
                      <a:pt x="5299" y="4489"/>
                      <a:pt x="6180" y="3834"/>
                    </a:cubicBezTo>
                    <a:cubicBezTo>
                      <a:pt x="7049" y="3191"/>
                      <a:pt x="8026" y="2679"/>
                      <a:pt x="9038" y="2286"/>
                    </a:cubicBezTo>
                    <a:cubicBezTo>
                      <a:pt x="9550" y="2108"/>
                      <a:pt x="10074" y="1953"/>
                      <a:pt x="10609" y="1822"/>
                    </a:cubicBezTo>
                    <a:cubicBezTo>
                      <a:pt x="11145" y="1703"/>
                      <a:pt x="11681" y="1608"/>
                      <a:pt x="12229" y="1548"/>
                    </a:cubicBezTo>
                    <a:cubicBezTo>
                      <a:pt x="13256" y="1416"/>
                      <a:pt x="14295" y="1345"/>
                      <a:pt x="15324" y="1345"/>
                    </a:cubicBezTo>
                    <a:cubicBezTo>
                      <a:pt x="15403" y="1345"/>
                      <a:pt x="15483" y="1345"/>
                      <a:pt x="15562" y="1346"/>
                    </a:cubicBezTo>
                    <a:cubicBezTo>
                      <a:pt x="17789" y="1346"/>
                      <a:pt x="20003" y="1691"/>
                      <a:pt x="22016" y="2513"/>
                    </a:cubicBezTo>
                    <a:cubicBezTo>
                      <a:pt x="24028" y="3322"/>
                      <a:pt x="25802" y="4656"/>
                      <a:pt x="27076" y="6394"/>
                    </a:cubicBezTo>
                    <a:cubicBezTo>
                      <a:pt x="27719" y="7263"/>
                      <a:pt x="28255" y="8216"/>
                      <a:pt x="28671" y="9216"/>
                    </a:cubicBezTo>
                    <a:cubicBezTo>
                      <a:pt x="29088" y="10228"/>
                      <a:pt x="29398" y="11276"/>
                      <a:pt x="29600" y="12359"/>
                    </a:cubicBezTo>
                    <a:cubicBezTo>
                      <a:pt x="29969" y="14217"/>
                      <a:pt x="30029" y="16133"/>
                      <a:pt x="29874" y="18038"/>
                    </a:cubicBezTo>
                    <a:cubicBezTo>
                      <a:pt x="30338" y="18181"/>
                      <a:pt x="30767" y="18455"/>
                      <a:pt x="31076" y="18931"/>
                    </a:cubicBezTo>
                    <a:cubicBezTo>
                      <a:pt x="31398" y="16681"/>
                      <a:pt x="31398" y="14371"/>
                      <a:pt x="30993" y="12097"/>
                    </a:cubicBezTo>
                    <a:cubicBezTo>
                      <a:pt x="30791" y="10930"/>
                      <a:pt x="30457" y="9775"/>
                      <a:pt x="30005" y="8668"/>
                    </a:cubicBezTo>
                    <a:cubicBezTo>
                      <a:pt x="29552" y="7561"/>
                      <a:pt x="28969" y="6489"/>
                      <a:pt x="28243" y="5525"/>
                    </a:cubicBezTo>
                    <a:cubicBezTo>
                      <a:pt x="27516" y="4561"/>
                      <a:pt x="26659" y="3691"/>
                      <a:pt x="25695" y="2953"/>
                    </a:cubicBezTo>
                    <a:cubicBezTo>
                      <a:pt x="24730" y="2227"/>
                      <a:pt x="23659" y="1644"/>
                      <a:pt x="22540" y="1191"/>
                    </a:cubicBezTo>
                    <a:cubicBezTo>
                      <a:pt x="21432" y="739"/>
                      <a:pt x="20265" y="441"/>
                      <a:pt x="19099" y="251"/>
                    </a:cubicBezTo>
                    <a:cubicBezTo>
                      <a:pt x="18503" y="155"/>
                      <a:pt x="17920" y="96"/>
                      <a:pt x="17325" y="48"/>
                    </a:cubicBezTo>
                    <a:cubicBezTo>
                      <a:pt x="16741" y="12"/>
                      <a:pt x="16146" y="0"/>
                      <a:pt x="15562" y="0"/>
                    </a:cubicBezTo>
                    <a:close/>
                  </a:path>
                </a:pathLst>
              </a:custGeom>
              <a:solidFill>
                <a:srgbClr val="F9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8"/>
              <p:cNvSpPr/>
              <p:nvPr/>
            </p:nvSpPr>
            <p:spPr>
              <a:xfrm>
                <a:off x="4948225" y="668675"/>
                <a:ext cx="597425" cy="530150"/>
              </a:xfrm>
              <a:custGeom>
                <a:rect b="b" l="l" r="r" t="t"/>
                <a:pathLst>
                  <a:path extrusionOk="0" h="21206" w="23897">
                    <a:moveTo>
                      <a:pt x="1" y="0"/>
                    </a:moveTo>
                    <a:cubicBezTo>
                      <a:pt x="1" y="1"/>
                      <a:pt x="4275" y="5168"/>
                      <a:pt x="5037" y="15562"/>
                    </a:cubicBezTo>
                    <a:cubicBezTo>
                      <a:pt x="10121" y="17800"/>
                      <a:pt x="17134" y="20562"/>
                      <a:pt x="23896" y="21205"/>
                    </a:cubicBezTo>
                    <a:lnTo>
                      <a:pt x="21598" y="6918"/>
                    </a:lnTo>
                    <a:cubicBezTo>
                      <a:pt x="21598" y="6918"/>
                      <a:pt x="20270" y="7746"/>
                      <a:pt x="17561" y="7746"/>
                    </a:cubicBezTo>
                    <a:cubicBezTo>
                      <a:pt x="14056" y="7746"/>
                      <a:pt x="8240" y="6360"/>
                      <a:pt x="1" y="0"/>
                    </a:cubicBez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8"/>
              <p:cNvSpPr/>
              <p:nvPr/>
            </p:nvSpPr>
            <p:spPr>
              <a:xfrm>
                <a:off x="6188850" y="1652475"/>
                <a:ext cx="387875" cy="337050"/>
              </a:xfrm>
              <a:custGeom>
                <a:rect b="b" l="l" r="r" t="t"/>
                <a:pathLst>
                  <a:path extrusionOk="0" h="13482" w="15515">
                    <a:moveTo>
                      <a:pt x="6101" y="1"/>
                    </a:moveTo>
                    <a:cubicBezTo>
                      <a:pt x="5254" y="1"/>
                      <a:pt x="4499" y="138"/>
                      <a:pt x="3977" y="498"/>
                    </a:cubicBezTo>
                    <a:cubicBezTo>
                      <a:pt x="2334" y="1629"/>
                      <a:pt x="10609" y="3868"/>
                      <a:pt x="10609" y="3868"/>
                    </a:cubicBezTo>
                    <a:cubicBezTo>
                      <a:pt x="10609" y="3868"/>
                      <a:pt x="7585" y="3279"/>
                      <a:pt x="5008" y="3279"/>
                    </a:cubicBezTo>
                    <a:cubicBezTo>
                      <a:pt x="3884" y="3279"/>
                      <a:pt x="2845" y="3391"/>
                      <a:pt x="2180" y="3713"/>
                    </a:cubicBezTo>
                    <a:cubicBezTo>
                      <a:pt x="1" y="4761"/>
                      <a:pt x="9050" y="7106"/>
                      <a:pt x="9050" y="7106"/>
                    </a:cubicBezTo>
                    <a:cubicBezTo>
                      <a:pt x="9050" y="7106"/>
                      <a:pt x="7080" y="6867"/>
                      <a:pt x="5257" y="6867"/>
                    </a:cubicBezTo>
                    <a:cubicBezTo>
                      <a:pt x="3729" y="6867"/>
                      <a:pt x="2303" y="7035"/>
                      <a:pt x="2227" y="7654"/>
                    </a:cubicBezTo>
                    <a:cubicBezTo>
                      <a:pt x="2132" y="8463"/>
                      <a:pt x="8657" y="10559"/>
                      <a:pt x="8657" y="10559"/>
                    </a:cubicBezTo>
                    <a:cubicBezTo>
                      <a:pt x="8657" y="10559"/>
                      <a:pt x="4013" y="10642"/>
                      <a:pt x="4204" y="11178"/>
                    </a:cubicBezTo>
                    <a:cubicBezTo>
                      <a:pt x="4751" y="12762"/>
                      <a:pt x="7966" y="12893"/>
                      <a:pt x="7966" y="12893"/>
                    </a:cubicBezTo>
                    <a:cubicBezTo>
                      <a:pt x="7966" y="12893"/>
                      <a:pt x="8490" y="12976"/>
                      <a:pt x="10323" y="13381"/>
                    </a:cubicBezTo>
                    <a:cubicBezTo>
                      <a:pt x="10639" y="13451"/>
                      <a:pt x="10924" y="13482"/>
                      <a:pt x="11179" y="13482"/>
                    </a:cubicBezTo>
                    <a:cubicBezTo>
                      <a:pt x="12085" y="13482"/>
                      <a:pt x="12615" y="13096"/>
                      <a:pt x="12848" y="12762"/>
                    </a:cubicBezTo>
                    <a:cubicBezTo>
                      <a:pt x="13431" y="11928"/>
                      <a:pt x="14550" y="10357"/>
                      <a:pt x="14836" y="8321"/>
                    </a:cubicBezTo>
                    <a:cubicBezTo>
                      <a:pt x="15515" y="3344"/>
                      <a:pt x="12455" y="1403"/>
                      <a:pt x="12455" y="1403"/>
                    </a:cubicBezTo>
                    <a:cubicBezTo>
                      <a:pt x="12455" y="1403"/>
                      <a:pt x="8807" y="1"/>
                      <a:pt x="6101" y="1"/>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8"/>
              <p:cNvSpPr/>
              <p:nvPr/>
            </p:nvSpPr>
            <p:spPr>
              <a:xfrm>
                <a:off x="6473725" y="1587025"/>
                <a:ext cx="71150" cy="135675"/>
              </a:xfrm>
              <a:custGeom>
                <a:rect b="b" l="l" r="r" t="t"/>
                <a:pathLst>
                  <a:path extrusionOk="0" h="5427" w="2846">
                    <a:moveTo>
                      <a:pt x="1626" y="1"/>
                    </a:moveTo>
                    <a:cubicBezTo>
                      <a:pt x="1597" y="1"/>
                      <a:pt x="1571" y="11"/>
                      <a:pt x="1548" y="33"/>
                    </a:cubicBezTo>
                    <a:cubicBezTo>
                      <a:pt x="595" y="1771"/>
                      <a:pt x="381" y="2842"/>
                      <a:pt x="0" y="5212"/>
                    </a:cubicBezTo>
                    <a:lnTo>
                      <a:pt x="1250" y="5426"/>
                    </a:lnTo>
                    <a:cubicBezTo>
                      <a:pt x="1250" y="5426"/>
                      <a:pt x="2846" y="2830"/>
                      <a:pt x="2346" y="949"/>
                    </a:cubicBezTo>
                    <a:cubicBezTo>
                      <a:pt x="2271" y="684"/>
                      <a:pt x="1865" y="1"/>
                      <a:pt x="1626" y="1"/>
                    </a:cubicBezTo>
                    <a:close/>
                  </a:path>
                </a:pathLst>
              </a:custGeom>
              <a:solidFill>
                <a:srgbClr val="FF99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8"/>
              <p:cNvSpPr/>
              <p:nvPr/>
            </p:nvSpPr>
            <p:spPr>
              <a:xfrm>
                <a:off x="6565700" y="855900"/>
                <a:ext cx="790300" cy="909950"/>
              </a:xfrm>
              <a:custGeom>
                <a:rect b="b" l="l" r="r" t="t"/>
                <a:pathLst>
                  <a:path extrusionOk="0" h="36398" w="31612">
                    <a:moveTo>
                      <a:pt x="26265" y="0"/>
                    </a:moveTo>
                    <a:cubicBezTo>
                      <a:pt x="26265" y="0"/>
                      <a:pt x="24444" y="4405"/>
                      <a:pt x="22205" y="9918"/>
                    </a:cubicBezTo>
                    <a:cubicBezTo>
                      <a:pt x="19967" y="15431"/>
                      <a:pt x="16466" y="22300"/>
                      <a:pt x="16466" y="22300"/>
                    </a:cubicBezTo>
                    <a:cubicBezTo>
                      <a:pt x="11168" y="15442"/>
                      <a:pt x="4024" y="1286"/>
                      <a:pt x="4024" y="1286"/>
                    </a:cubicBezTo>
                    <a:cubicBezTo>
                      <a:pt x="1869" y="9930"/>
                      <a:pt x="988" y="10489"/>
                      <a:pt x="0" y="16550"/>
                    </a:cubicBezTo>
                    <a:cubicBezTo>
                      <a:pt x="5239" y="31373"/>
                      <a:pt x="17764" y="36397"/>
                      <a:pt x="17764" y="36397"/>
                    </a:cubicBezTo>
                    <a:cubicBezTo>
                      <a:pt x="28801" y="26396"/>
                      <a:pt x="31611" y="1857"/>
                      <a:pt x="31611" y="1857"/>
                    </a:cubicBezTo>
                    <a:lnTo>
                      <a:pt x="26265" y="0"/>
                    </a:lnTo>
                    <a:close/>
                  </a:path>
                </a:pathLst>
              </a:custGeom>
              <a:solidFill>
                <a:srgbClr val="252D4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8"/>
              <p:cNvSpPr/>
              <p:nvPr/>
            </p:nvSpPr>
            <p:spPr>
              <a:xfrm>
                <a:off x="7053850" y="331425"/>
                <a:ext cx="391450" cy="587300"/>
              </a:xfrm>
              <a:custGeom>
                <a:rect b="b" l="l" r="r" t="t"/>
                <a:pathLst>
                  <a:path extrusionOk="0" h="23492" w="15658">
                    <a:moveTo>
                      <a:pt x="5168" y="1"/>
                    </a:moveTo>
                    <a:cubicBezTo>
                      <a:pt x="5043" y="1"/>
                      <a:pt x="4916" y="83"/>
                      <a:pt x="4787" y="262"/>
                    </a:cubicBezTo>
                    <a:cubicBezTo>
                      <a:pt x="3275" y="2358"/>
                      <a:pt x="4703" y="10013"/>
                      <a:pt x="4703" y="10013"/>
                    </a:cubicBezTo>
                    <a:cubicBezTo>
                      <a:pt x="2393" y="10299"/>
                      <a:pt x="0" y="12097"/>
                      <a:pt x="1501" y="14847"/>
                    </a:cubicBezTo>
                    <a:cubicBezTo>
                      <a:pt x="3013" y="17598"/>
                      <a:pt x="6215" y="21586"/>
                      <a:pt x="6215" y="21586"/>
                    </a:cubicBezTo>
                    <a:cubicBezTo>
                      <a:pt x="7668" y="23467"/>
                      <a:pt x="11704" y="23491"/>
                      <a:pt x="11704" y="23491"/>
                    </a:cubicBezTo>
                    <a:cubicBezTo>
                      <a:pt x="13335" y="21896"/>
                      <a:pt x="13657" y="18026"/>
                      <a:pt x="13728" y="16490"/>
                    </a:cubicBezTo>
                    <a:cubicBezTo>
                      <a:pt x="13740" y="16181"/>
                      <a:pt x="13740" y="15967"/>
                      <a:pt x="13740" y="15883"/>
                    </a:cubicBezTo>
                    <a:lnTo>
                      <a:pt x="13740" y="15848"/>
                    </a:lnTo>
                    <a:cubicBezTo>
                      <a:pt x="13740" y="15848"/>
                      <a:pt x="15657" y="15026"/>
                      <a:pt x="15086" y="11930"/>
                    </a:cubicBezTo>
                    <a:cubicBezTo>
                      <a:pt x="14693" y="9852"/>
                      <a:pt x="12296" y="9591"/>
                      <a:pt x="11118" y="9591"/>
                    </a:cubicBezTo>
                    <a:cubicBezTo>
                      <a:pt x="10724" y="9591"/>
                      <a:pt x="10466" y="9621"/>
                      <a:pt x="10466" y="9621"/>
                    </a:cubicBezTo>
                    <a:cubicBezTo>
                      <a:pt x="10466" y="9621"/>
                      <a:pt x="11782" y="221"/>
                      <a:pt x="10130" y="221"/>
                    </a:cubicBezTo>
                    <a:cubicBezTo>
                      <a:pt x="10067" y="221"/>
                      <a:pt x="10001" y="235"/>
                      <a:pt x="9930" y="262"/>
                    </a:cubicBezTo>
                    <a:cubicBezTo>
                      <a:pt x="7978" y="1024"/>
                      <a:pt x="7489" y="9347"/>
                      <a:pt x="7489" y="9347"/>
                    </a:cubicBezTo>
                    <a:cubicBezTo>
                      <a:pt x="7489" y="9347"/>
                      <a:pt x="6494" y="1"/>
                      <a:pt x="5168" y="1"/>
                    </a:cubicBezTo>
                    <a:close/>
                  </a:path>
                </a:pathLst>
              </a:custGeom>
              <a:solidFill>
                <a:srgbClr val="DC66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8"/>
              <p:cNvSpPr/>
              <p:nvPr/>
            </p:nvSpPr>
            <p:spPr>
              <a:xfrm>
                <a:off x="7341375" y="617550"/>
                <a:ext cx="56000" cy="126150"/>
              </a:xfrm>
              <a:custGeom>
                <a:rect b="b" l="l" r="r" t="t"/>
                <a:pathLst>
                  <a:path extrusionOk="0" h="5046" w="2240">
                    <a:moveTo>
                      <a:pt x="817" y="1"/>
                    </a:moveTo>
                    <a:cubicBezTo>
                      <a:pt x="679" y="1"/>
                      <a:pt x="555" y="82"/>
                      <a:pt x="525" y="223"/>
                    </a:cubicBezTo>
                    <a:cubicBezTo>
                      <a:pt x="501" y="295"/>
                      <a:pt x="1" y="2164"/>
                      <a:pt x="263" y="3760"/>
                    </a:cubicBezTo>
                    <a:lnTo>
                      <a:pt x="275" y="3855"/>
                    </a:lnTo>
                    <a:cubicBezTo>
                      <a:pt x="334" y="4081"/>
                      <a:pt x="417" y="4272"/>
                      <a:pt x="548" y="4438"/>
                    </a:cubicBezTo>
                    <a:cubicBezTo>
                      <a:pt x="644" y="4569"/>
                      <a:pt x="763" y="4664"/>
                      <a:pt x="906" y="4760"/>
                    </a:cubicBezTo>
                    <a:cubicBezTo>
                      <a:pt x="1251" y="4986"/>
                      <a:pt x="1680" y="5045"/>
                      <a:pt x="2072" y="5045"/>
                    </a:cubicBezTo>
                    <a:lnTo>
                      <a:pt x="2227" y="5045"/>
                    </a:lnTo>
                    <a:cubicBezTo>
                      <a:pt x="2239" y="4736"/>
                      <a:pt x="2239" y="4522"/>
                      <a:pt x="2239" y="4438"/>
                    </a:cubicBezTo>
                    <a:lnTo>
                      <a:pt x="2239" y="4438"/>
                    </a:lnTo>
                    <a:cubicBezTo>
                      <a:pt x="2176" y="4442"/>
                      <a:pt x="2111" y="4445"/>
                      <a:pt x="2046" y="4445"/>
                    </a:cubicBezTo>
                    <a:cubicBezTo>
                      <a:pt x="1746" y="4445"/>
                      <a:pt x="1440" y="4395"/>
                      <a:pt x="1215" y="4248"/>
                    </a:cubicBezTo>
                    <a:cubicBezTo>
                      <a:pt x="1025" y="4117"/>
                      <a:pt x="906" y="3926"/>
                      <a:pt x="858" y="3664"/>
                    </a:cubicBezTo>
                    <a:cubicBezTo>
                      <a:pt x="620" y="2200"/>
                      <a:pt x="1096" y="402"/>
                      <a:pt x="1108" y="378"/>
                    </a:cubicBezTo>
                    <a:cubicBezTo>
                      <a:pt x="1144" y="212"/>
                      <a:pt x="1049" y="57"/>
                      <a:pt x="894" y="9"/>
                    </a:cubicBezTo>
                    <a:cubicBezTo>
                      <a:pt x="868" y="4"/>
                      <a:pt x="843" y="1"/>
                      <a:pt x="817"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8"/>
              <p:cNvSpPr/>
              <p:nvPr/>
            </p:nvSpPr>
            <p:spPr>
              <a:xfrm>
                <a:off x="7271725" y="614000"/>
                <a:ext cx="90525" cy="132375"/>
              </a:xfrm>
              <a:custGeom>
                <a:rect b="b" l="l" r="r" t="t"/>
                <a:pathLst>
                  <a:path extrusionOk="0" h="5295" w="3621">
                    <a:moveTo>
                      <a:pt x="1017" y="1"/>
                    </a:moveTo>
                    <a:cubicBezTo>
                      <a:pt x="897" y="1"/>
                      <a:pt x="785" y="78"/>
                      <a:pt x="739" y="199"/>
                    </a:cubicBezTo>
                    <a:cubicBezTo>
                      <a:pt x="703" y="270"/>
                      <a:pt x="1" y="2211"/>
                      <a:pt x="477" y="3794"/>
                    </a:cubicBezTo>
                    <a:cubicBezTo>
                      <a:pt x="751" y="4664"/>
                      <a:pt x="1156" y="5164"/>
                      <a:pt x="1703" y="5271"/>
                    </a:cubicBezTo>
                    <a:cubicBezTo>
                      <a:pt x="1787" y="5283"/>
                      <a:pt x="1858" y="5295"/>
                      <a:pt x="1941" y="5295"/>
                    </a:cubicBezTo>
                    <a:cubicBezTo>
                      <a:pt x="2739" y="5295"/>
                      <a:pt x="3430" y="4497"/>
                      <a:pt x="3513" y="4390"/>
                    </a:cubicBezTo>
                    <a:cubicBezTo>
                      <a:pt x="3620" y="4271"/>
                      <a:pt x="3596" y="4080"/>
                      <a:pt x="3465" y="3973"/>
                    </a:cubicBezTo>
                    <a:cubicBezTo>
                      <a:pt x="3412" y="3925"/>
                      <a:pt x="3344" y="3901"/>
                      <a:pt x="3275" y="3901"/>
                    </a:cubicBezTo>
                    <a:cubicBezTo>
                      <a:pt x="3192" y="3901"/>
                      <a:pt x="3108" y="3937"/>
                      <a:pt x="3049" y="4009"/>
                    </a:cubicBezTo>
                    <a:cubicBezTo>
                      <a:pt x="2872" y="4219"/>
                      <a:pt x="2366" y="4696"/>
                      <a:pt x="1923" y="4696"/>
                    </a:cubicBezTo>
                    <a:cubicBezTo>
                      <a:pt x="1889" y="4696"/>
                      <a:pt x="1855" y="4693"/>
                      <a:pt x="1822" y="4687"/>
                    </a:cubicBezTo>
                    <a:cubicBezTo>
                      <a:pt x="1429" y="4604"/>
                      <a:pt x="1191" y="4056"/>
                      <a:pt x="1060" y="3616"/>
                    </a:cubicBezTo>
                    <a:cubicBezTo>
                      <a:pt x="632" y="2235"/>
                      <a:pt x="1298" y="425"/>
                      <a:pt x="1298" y="401"/>
                    </a:cubicBezTo>
                    <a:cubicBezTo>
                      <a:pt x="1358" y="246"/>
                      <a:pt x="1287" y="80"/>
                      <a:pt x="1120" y="20"/>
                    </a:cubicBezTo>
                    <a:cubicBezTo>
                      <a:pt x="1086" y="7"/>
                      <a:pt x="1051" y="1"/>
                      <a:pt x="1017"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8"/>
              <p:cNvSpPr/>
              <p:nvPr/>
            </p:nvSpPr>
            <p:spPr>
              <a:xfrm>
                <a:off x="7119925" y="622250"/>
                <a:ext cx="129200" cy="80975"/>
              </a:xfrm>
              <a:custGeom>
                <a:rect b="b" l="l" r="r" t="t"/>
                <a:pathLst>
                  <a:path extrusionOk="0" h="3239" w="5168">
                    <a:moveTo>
                      <a:pt x="4444" y="1"/>
                    </a:moveTo>
                    <a:cubicBezTo>
                      <a:pt x="4403" y="1"/>
                      <a:pt x="4362" y="8"/>
                      <a:pt x="4322" y="24"/>
                    </a:cubicBezTo>
                    <a:cubicBezTo>
                      <a:pt x="4168" y="95"/>
                      <a:pt x="4108" y="274"/>
                      <a:pt x="4180" y="428"/>
                    </a:cubicBezTo>
                    <a:cubicBezTo>
                      <a:pt x="4239" y="547"/>
                      <a:pt x="4703" y="1667"/>
                      <a:pt x="3513" y="2262"/>
                    </a:cubicBezTo>
                    <a:cubicBezTo>
                      <a:pt x="2915" y="2555"/>
                      <a:pt x="2258" y="2640"/>
                      <a:pt x="1702" y="2640"/>
                    </a:cubicBezTo>
                    <a:cubicBezTo>
                      <a:pt x="973" y="2640"/>
                      <a:pt x="419" y="2495"/>
                      <a:pt x="405" y="2488"/>
                    </a:cubicBezTo>
                    <a:cubicBezTo>
                      <a:pt x="383" y="2483"/>
                      <a:pt x="361" y="2481"/>
                      <a:pt x="339" y="2481"/>
                    </a:cubicBezTo>
                    <a:cubicBezTo>
                      <a:pt x="206" y="2481"/>
                      <a:pt x="77" y="2570"/>
                      <a:pt x="36" y="2702"/>
                    </a:cubicBezTo>
                    <a:cubicBezTo>
                      <a:pt x="1" y="2869"/>
                      <a:pt x="96" y="3024"/>
                      <a:pt x="251" y="3072"/>
                    </a:cubicBezTo>
                    <a:cubicBezTo>
                      <a:pt x="298" y="3083"/>
                      <a:pt x="893" y="3238"/>
                      <a:pt x="1691" y="3238"/>
                    </a:cubicBezTo>
                    <a:cubicBezTo>
                      <a:pt x="2322" y="3238"/>
                      <a:pt x="3072" y="3143"/>
                      <a:pt x="3775" y="2798"/>
                    </a:cubicBezTo>
                    <a:cubicBezTo>
                      <a:pt x="5168" y="2107"/>
                      <a:pt x="5001" y="786"/>
                      <a:pt x="4727" y="178"/>
                    </a:cubicBezTo>
                    <a:cubicBezTo>
                      <a:pt x="4674" y="63"/>
                      <a:pt x="4562" y="1"/>
                      <a:pt x="4444" y="1"/>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8"/>
              <p:cNvSpPr/>
              <p:nvPr/>
            </p:nvSpPr>
            <p:spPr>
              <a:xfrm>
                <a:off x="7185100" y="688175"/>
                <a:ext cx="82200" cy="107025"/>
              </a:xfrm>
              <a:custGeom>
                <a:rect b="b" l="l" r="r" t="t"/>
                <a:pathLst>
                  <a:path extrusionOk="0" h="4281" w="3288">
                    <a:moveTo>
                      <a:pt x="343" y="0"/>
                    </a:moveTo>
                    <a:cubicBezTo>
                      <a:pt x="247" y="0"/>
                      <a:pt x="156" y="48"/>
                      <a:pt x="96" y="137"/>
                    </a:cubicBezTo>
                    <a:cubicBezTo>
                      <a:pt x="1" y="280"/>
                      <a:pt x="37" y="458"/>
                      <a:pt x="180" y="554"/>
                    </a:cubicBezTo>
                    <a:cubicBezTo>
                      <a:pt x="203" y="565"/>
                      <a:pt x="2132" y="1863"/>
                      <a:pt x="2656" y="4054"/>
                    </a:cubicBezTo>
                    <a:cubicBezTo>
                      <a:pt x="2692" y="4185"/>
                      <a:pt x="2811" y="4280"/>
                      <a:pt x="2954" y="4280"/>
                    </a:cubicBezTo>
                    <a:cubicBezTo>
                      <a:pt x="2978" y="4280"/>
                      <a:pt x="3001" y="4280"/>
                      <a:pt x="3025" y="4268"/>
                    </a:cubicBezTo>
                    <a:cubicBezTo>
                      <a:pt x="3180" y="4233"/>
                      <a:pt x="3287" y="4078"/>
                      <a:pt x="3239" y="3911"/>
                    </a:cubicBezTo>
                    <a:cubicBezTo>
                      <a:pt x="2656" y="1494"/>
                      <a:pt x="596" y="113"/>
                      <a:pt x="513" y="54"/>
                    </a:cubicBezTo>
                    <a:cubicBezTo>
                      <a:pt x="459" y="18"/>
                      <a:pt x="400" y="0"/>
                      <a:pt x="343" y="0"/>
                    </a:cubicBezTo>
                    <a:close/>
                  </a:path>
                </a:pathLst>
              </a:custGeom>
              <a:solidFill>
                <a:srgbClr val="BE3C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94" name="Google Shape;394;p28"/>
          <p:cNvSpPr txBox="1"/>
          <p:nvPr>
            <p:ph type="ctrTitle"/>
          </p:nvPr>
        </p:nvSpPr>
        <p:spPr>
          <a:xfrm>
            <a:off x="501450" y="-89350"/>
            <a:ext cx="8372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Voices of Empowerment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9"/>
          <p:cNvSpPr/>
          <p:nvPr/>
        </p:nvSpPr>
        <p:spPr>
          <a:xfrm>
            <a:off x="2603909" y="606231"/>
            <a:ext cx="3625800" cy="519900"/>
          </a:xfrm>
          <a:prstGeom prst="rect">
            <a:avLst/>
          </a:prstGeom>
          <a:solidFill>
            <a:srgbClr val="F3F3F3"/>
          </a:solidFill>
          <a:ln cap="flat" cmpd="sng" w="38100">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9"/>
          <p:cNvSpPr txBox="1"/>
          <p:nvPr>
            <p:ph idx="12" type="sldNum"/>
          </p:nvPr>
        </p:nvSpPr>
        <p:spPr>
          <a:xfrm>
            <a:off x="8556775" y="4752131"/>
            <a:ext cx="548700" cy="315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1" name="Google Shape;401;p29"/>
          <p:cNvSpPr/>
          <p:nvPr/>
        </p:nvSpPr>
        <p:spPr>
          <a:xfrm>
            <a:off x="6580495" y="4455701"/>
            <a:ext cx="1713300" cy="624600"/>
          </a:xfrm>
          <a:prstGeom prst="ellipse">
            <a:avLst/>
          </a:prstGeom>
          <a:solidFill>
            <a:srgbClr val="F3F3F3"/>
          </a:solidFill>
          <a:ln cap="flat" cmpd="sng" w="38100">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9"/>
          <p:cNvSpPr/>
          <p:nvPr/>
        </p:nvSpPr>
        <p:spPr>
          <a:xfrm>
            <a:off x="4683434" y="4556238"/>
            <a:ext cx="1713300" cy="624600"/>
          </a:xfrm>
          <a:prstGeom prst="ellipse">
            <a:avLst/>
          </a:prstGeom>
          <a:solidFill>
            <a:srgbClr val="F3F3F3"/>
          </a:solidFill>
          <a:ln cap="flat" cmpd="sng" w="38100">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9"/>
          <p:cNvSpPr/>
          <p:nvPr/>
        </p:nvSpPr>
        <p:spPr>
          <a:xfrm>
            <a:off x="6496325" y="2217950"/>
            <a:ext cx="2436600" cy="2133900"/>
          </a:xfrm>
          <a:prstGeom prst="rect">
            <a:avLst/>
          </a:prstGeom>
          <a:solidFill>
            <a:srgbClr val="F3F3F3"/>
          </a:solid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9"/>
          <p:cNvSpPr/>
          <p:nvPr/>
        </p:nvSpPr>
        <p:spPr>
          <a:xfrm rot="5400000">
            <a:off x="954840" y="660503"/>
            <a:ext cx="804300" cy="2175000"/>
          </a:xfrm>
          <a:prstGeom prst="flowChartDelay">
            <a:avLst/>
          </a:prstGeom>
          <a:solidFill>
            <a:srgbClr val="F3F3F3"/>
          </a:solidFill>
          <a:ln cap="flat" cmpd="sng" w="38100">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9"/>
          <p:cNvSpPr/>
          <p:nvPr/>
        </p:nvSpPr>
        <p:spPr>
          <a:xfrm rot="5400000">
            <a:off x="6850877" y="520395"/>
            <a:ext cx="913500" cy="1821900"/>
          </a:xfrm>
          <a:prstGeom prst="flowChartDelay">
            <a:avLst/>
          </a:prstGeom>
          <a:solidFill>
            <a:srgbClr val="F3F3F3"/>
          </a:solidFill>
          <a:ln cap="flat" cmpd="sng" w="38100">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9"/>
          <p:cNvSpPr/>
          <p:nvPr/>
        </p:nvSpPr>
        <p:spPr>
          <a:xfrm rot="5400000">
            <a:off x="6888555" y="-461015"/>
            <a:ext cx="565800" cy="1821900"/>
          </a:xfrm>
          <a:prstGeom prst="flowChartDelay">
            <a:avLst/>
          </a:prstGeom>
          <a:solidFill>
            <a:srgbClr val="F3F3F3"/>
          </a:solidFill>
          <a:ln cap="flat" cmpd="sng" w="38100">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9"/>
          <p:cNvSpPr/>
          <p:nvPr/>
        </p:nvSpPr>
        <p:spPr>
          <a:xfrm rot="5400000">
            <a:off x="3678025" y="563525"/>
            <a:ext cx="1394400" cy="3072900"/>
          </a:xfrm>
          <a:prstGeom prst="flowChartDelay">
            <a:avLst/>
          </a:prstGeom>
          <a:solidFill>
            <a:srgbClr val="FFF2CC"/>
          </a:solidFill>
          <a:ln cap="flat" cmpd="sng" w="38100">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9"/>
          <p:cNvSpPr txBox="1"/>
          <p:nvPr/>
        </p:nvSpPr>
        <p:spPr>
          <a:xfrm>
            <a:off x="6199654" y="135756"/>
            <a:ext cx="1938900" cy="480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500">
                <a:solidFill>
                  <a:srgbClr val="F27775"/>
                </a:solidFill>
                <a:latin typeface="Arvo"/>
                <a:ea typeface="Arvo"/>
                <a:cs typeface="Arvo"/>
                <a:sym typeface="Arvo"/>
              </a:rPr>
              <a:t>School Board</a:t>
            </a:r>
            <a:endParaRPr sz="1500">
              <a:solidFill>
                <a:srgbClr val="F27775"/>
              </a:solidFill>
              <a:latin typeface="Arvo"/>
              <a:ea typeface="Arvo"/>
              <a:cs typeface="Arvo"/>
              <a:sym typeface="Arvo"/>
            </a:endParaRPr>
          </a:p>
        </p:txBody>
      </p:sp>
      <p:sp>
        <p:nvSpPr>
          <p:cNvPr id="409" name="Google Shape;409;p29"/>
          <p:cNvSpPr txBox="1"/>
          <p:nvPr/>
        </p:nvSpPr>
        <p:spPr>
          <a:xfrm>
            <a:off x="152400" y="5010616"/>
            <a:ext cx="1938900" cy="584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sz="1300">
              <a:solidFill>
                <a:srgbClr val="252D48"/>
              </a:solidFill>
              <a:latin typeface="Abel"/>
              <a:ea typeface="Abel"/>
              <a:cs typeface="Abel"/>
              <a:sym typeface="Abel"/>
            </a:endParaRPr>
          </a:p>
        </p:txBody>
      </p:sp>
      <p:sp>
        <p:nvSpPr>
          <p:cNvPr id="410" name="Google Shape;410;p29"/>
          <p:cNvSpPr txBox="1"/>
          <p:nvPr/>
        </p:nvSpPr>
        <p:spPr>
          <a:xfrm>
            <a:off x="6273454" y="1319982"/>
            <a:ext cx="1938900" cy="480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500">
                <a:solidFill>
                  <a:srgbClr val="F27775"/>
                </a:solidFill>
                <a:latin typeface="Arvo"/>
                <a:ea typeface="Arvo"/>
                <a:cs typeface="Arvo"/>
                <a:sym typeface="Arvo"/>
              </a:rPr>
              <a:t>Dr. Barbara </a:t>
            </a:r>
            <a:endParaRPr sz="1500">
              <a:solidFill>
                <a:srgbClr val="F27775"/>
              </a:solidFill>
              <a:latin typeface="Arvo"/>
              <a:ea typeface="Arvo"/>
              <a:cs typeface="Arvo"/>
              <a:sym typeface="Arvo"/>
            </a:endParaRPr>
          </a:p>
          <a:p>
            <a:pPr indent="0" lvl="0" marL="0" rtl="0" algn="ctr">
              <a:spcBef>
                <a:spcPts val="0"/>
              </a:spcBef>
              <a:spcAft>
                <a:spcPts val="0"/>
              </a:spcAft>
              <a:buNone/>
            </a:pPr>
            <a:r>
              <a:rPr lang="en" sz="1500">
                <a:solidFill>
                  <a:srgbClr val="F27775"/>
                </a:solidFill>
                <a:latin typeface="Arvo"/>
                <a:ea typeface="Arvo"/>
                <a:cs typeface="Arvo"/>
                <a:sym typeface="Arvo"/>
              </a:rPr>
              <a:t>Moore Williams consultant</a:t>
            </a:r>
            <a:endParaRPr sz="1500">
              <a:solidFill>
                <a:srgbClr val="F27775"/>
              </a:solidFill>
              <a:latin typeface="Arvo"/>
              <a:ea typeface="Arvo"/>
              <a:cs typeface="Arvo"/>
              <a:sym typeface="Arvo"/>
            </a:endParaRPr>
          </a:p>
        </p:txBody>
      </p:sp>
      <p:sp>
        <p:nvSpPr>
          <p:cNvPr id="411" name="Google Shape;411;p29"/>
          <p:cNvSpPr txBox="1"/>
          <p:nvPr/>
        </p:nvSpPr>
        <p:spPr>
          <a:xfrm>
            <a:off x="3382997" y="1949184"/>
            <a:ext cx="1938900" cy="584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300">
                <a:solidFill>
                  <a:srgbClr val="252D48"/>
                </a:solidFill>
                <a:latin typeface="Abel"/>
                <a:ea typeface="Abel"/>
                <a:cs typeface="Abel"/>
                <a:sym typeface="Abel"/>
              </a:rPr>
              <a:t>Representation from every school. </a:t>
            </a:r>
            <a:endParaRPr sz="1300">
              <a:solidFill>
                <a:srgbClr val="252D48"/>
              </a:solidFill>
              <a:latin typeface="Abel"/>
              <a:ea typeface="Abel"/>
              <a:cs typeface="Abel"/>
              <a:sym typeface="Abel"/>
            </a:endParaRPr>
          </a:p>
        </p:txBody>
      </p:sp>
      <p:sp>
        <p:nvSpPr>
          <p:cNvPr id="412" name="Google Shape;412;p29"/>
          <p:cNvSpPr txBox="1"/>
          <p:nvPr/>
        </p:nvSpPr>
        <p:spPr>
          <a:xfrm>
            <a:off x="2659625" y="1560925"/>
            <a:ext cx="3268800" cy="480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400">
                <a:solidFill>
                  <a:srgbClr val="E06666"/>
                </a:solidFill>
                <a:latin typeface="Arvo"/>
                <a:ea typeface="Arvo"/>
                <a:cs typeface="Arvo"/>
                <a:sym typeface="Arvo"/>
              </a:rPr>
              <a:t>Parents in Equity</a:t>
            </a:r>
            <a:endParaRPr b="1" sz="2400">
              <a:solidFill>
                <a:srgbClr val="E06666"/>
              </a:solidFill>
              <a:latin typeface="Arvo"/>
              <a:ea typeface="Arvo"/>
              <a:cs typeface="Arvo"/>
              <a:sym typeface="Arvo"/>
            </a:endParaRPr>
          </a:p>
        </p:txBody>
      </p:sp>
      <p:sp>
        <p:nvSpPr>
          <p:cNvPr id="413" name="Google Shape;413;p29"/>
          <p:cNvSpPr txBox="1"/>
          <p:nvPr/>
        </p:nvSpPr>
        <p:spPr>
          <a:xfrm>
            <a:off x="1822370" y="4947156"/>
            <a:ext cx="1938900" cy="584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sz="1300">
              <a:solidFill>
                <a:srgbClr val="252D48"/>
              </a:solidFill>
              <a:latin typeface="Abel"/>
              <a:ea typeface="Abel"/>
              <a:cs typeface="Abel"/>
              <a:sym typeface="Abel"/>
            </a:endParaRPr>
          </a:p>
        </p:txBody>
      </p:sp>
      <p:sp>
        <p:nvSpPr>
          <p:cNvPr id="414" name="Google Shape;414;p29"/>
          <p:cNvSpPr txBox="1"/>
          <p:nvPr/>
        </p:nvSpPr>
        <p:spPr>
          <a:xfrm>
            <a:off x="6513910" y="4578407"/>
            <a:ext cx="1821900" cy="480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300">
                <a:solidFill>
                  <a:srgbClr val="F27775"/>
                </a:solidFill>
                <a:latin typeface="Arvo"/>
                <a:ea typeface="Arvo"/>
                <a:cs typeface="Arvo"/>
                <a:sym typeface="Arvo"/>
              </a:rPr>
              <a:t>Specific project committee A</a:t>
            </a:r>
            <a:endParaRPr sz="1300">
              <a:solidFill>
                <a:srgbClr val="F27775"/>
              </a:solidFill>
              <a:latin typeface="Arvo"/>
              <a:ea typeface="Arvo"/>
              <a:cs typeface="Arvo"/>
              <a:sym typeface="Arvo"/>
            </a:endParaRPr>
          </a:p>
        </p:txBody>
      </p:sp>
      <p:sp>
        <p:nvSpPr>
          <p:cNvPr id="415" name="Google Shape;415;p29"/>
          <p:cNvSpPr txBox="1"/>
          <p:nvPr/>
        </p:nvSpPr>
        <p:spPr>
          <a:xfrm>
            <a:off x="5216378" y="5184284"/>
            <a:ext cx="1938900" cy="584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sz="1300">
              <a:solidFill>
                <a:srgbClr val="252D48"/>
              </a:solidFill>
              <a:latin typeface="Abel"/>
              <a:ea typeface="Abel"/>
              <a:cs typeface="Abel"/>
              <a:sym typeface="Abel"/>
            </a:endParaRPr>
          </a:p>
        </p:txBody>
      </p:sp>
      <p:sp>
        <p:nvSpPr>
          <p:cNvPr id="416" name="Google Shape;416;p29"/>
          <p:cNvSpPr txBox="1"/>
          <p:nvPr/>
        </p:nvSpPr>
        <p:spPr>
          <a:xfrm>
            <a:off x="6516891" y="2659191"/>
            <a:ext cx="2492100" cy="480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500">
                <a:solidFill>
                  <a:srgbClr val="F27775"/>
                </a:solidFill>
                <a:latin typeface="Arvo"/>
                <a:ea typeface="Arvo"/>
                <a:cs typeface="Arvo"/>
                <a:sym typeface="Arvo"/>
              </a:rPr>
              <a:t>School Level “Cadre” or Cultural Proficiency and Equity (CPE) teams</a:t>
            </a:r>
            <a:endParaRPr sz="1500">
              <a:solidFill>
                <a:srgbClr val="F27775"/>
              </a:solidFill>
              <a:latin typeface="Arvo"/>
              <a:ea typeface="Arvo"/>
              <a:cs typeface="Arvo"/>
              <a:sym typeface="Arvo"/>
            </a:endParaRPr>
          </a:p>
        </p:txBody>
      </p:sp>
      <p:sp>
        <p:nvSpPr>
          <p:cNvPr id="417" name="Google Shape;417;p29"/>
          <p:cNvSpPr txBox="1"/>
          <p:nvPr/>
        </p:nvSpPr>
        <p:spPr>
          <a:xfrm>
            <a:off x="6460013" y="3105895"/>
            <a:ext cx="2492100" cy="584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300">
                <a:solidFill>
                  <a:srgbClr val="252D48"/>
                </a:solidFill>
                <a:latin typeface="Abel"/>
                <a:ea typeface="Abel"/>
                <a:cs typeface="Abel"/>
                <a:sym typeface="Abel"/>
              </a:rPr>
              <a:t>This t</a:t>
            </a:r>
            <a:r>
              <a:rPr lang="en" sz="1300">
                <a:solidFill>
                  <a:srgbClr val="252D48"/>
                </a:solidFill>
                <a:latin typeface="Abel"/>
                <a:ea typeface="Abel"/>
                <a:cs typeface="Abel"/>
                <a:sym typeface="Abel"/>
              </a:rPr>
              <a:t>eam within each building is comprised of teachers, staff members, principal and parent rep.  Can add parents to this group OR create sub-committees underneath </a:t>
            </a:r>
            <a:endParaRPr sz="1300">
              <a:solidFill>
                <a:srgbClr val="252D48"/>
              </a:solidFill>
              <a:latin typeface="Abel"/>
              <a:ea typeface="Abel"/>
              <a:cs typeface="Abel"/>
              <a:sym typeface="Abel"/>
            </a:endParaRPr>
          </a:p>
          <a:p>
            <a:pPr indent="0" lvl="0" marL="0" rtl="0" algn="ctr">
              <a:lnSpc>
                <a:spcPct val="115000"/>
              </a:lnSpc>
              <a:spcBef>
                <a:spcPts val="1600"/>
              </a:spcBef>
              <a:spcAft>
                <a:spcPts val="1600"/>
              </a:spcAft>
              <a:buNone/>
            </a:pPr>
            <a:r>
              <a:t/>
            </a:r>
            <a:endParaRPr sz="1300">
              <a:solidFill>
                <a:srgbClr val="252D48"/>
              </a:solidFill>
              <a:latin typeface="Abel"/>
              <a:ea typeface="Abel"/>
              <a:cs typeface="Abel"/>
              <a:sym typeface="Abel"/>
            </a:endParaRPr>
          </a:p>
        </p:txBody>
      </p:sp>
      <p:sp>
        <p:nvSpPr>
          <p:cNvPr id="418" name="Google Shape;418;p29"/>
          <p:cNvSpPr txBox="1"/>
          <p:nvPr/>
        </p:nvSpPr>
        <p:spPr>
          <a:xfrm>
            <a:off x="2580347" y="669232"/>
            <a:ext cx="3625800" cy="47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rgbClr val="666666"/>
                </a:solidFill>
                <a:latin typeface="Arvo"/>
                <a:ea typeface="Arvo"/>
                <a:cs typeface="Arvo"/>
                <a:sym typeface="Arvo"/>
              </a:rPr>
              <a:t>CPE  Exec Committee</a:t>
            </a:r>
            <a:endParaRPr sz="2500">
              <a:solidFill>
                <a:srgbClr val="666666"/>
              </a:solidFill>
              <a:latin typeface="Arvo"/>
              <a:ea typeface="Arvo"/>
              <a:cs typeface="Arvo"/>
              <a:sym typeface="Arvo"/>
            </a:endParaRPr>
          </a:p>
        </p:txBody>
      </p:sp>
      <p:sp>
        <p:nvSpPr>
          <p:cNvPr id="419" name="Google Shape;419;p29"/>
          <p:cNvSpPr txBox="1"/>
          <p:nvPr/>
        </p:nvSpPr>
        <p:spPr>
          <a:xfrm>
            <a:off x="241817" y="1484101"/>
            <a:ext cx="2195100" cy="480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500">
                <a:solidFill>
                  <a:srgbClr val="F27775"/>
                </a:solidFill>
                <a:latin typeface="Arvo"/>
                <a:ea typeface="Arvo"/>
                <a:cs typeface="Arvo"/>
                <a:sym typeface="Arvo"/>
              </a:rPr>
              <a:t>Goals 1-4</a:t>
            </a:r>
            <a:endParaRPr sz="1500">
              <a:solidFill>
                <a:srgbClr val="F27775"/>
              </a:solidFill>
              <a:latin typeface="Arvo"/>
              <a:ea typeface="Arvo"/>
              <a:cs typeface="Arvo"/>
              <a:sym typeface="Arvo"/>
            </a:endParaRPr>
          </a:p>
        </p:txBody>
      </p:sp>
      <p:sp>
        <p:nvSpPr>
          <p:cNvPr id="420" name="Google Shape;420;p29"/>
          <p:cNvSpPr/>
          <p:nvPr/>
        </p:nvSpPr>
        <p:spPr>
          <a:xfrm>
            <a:off x="2596025" y="941196"/>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9"/>
          <p:cNvSpPr/>
          <p:nvPr/>
        </p:nvSpPr>
        <p:spPr>
          <a:xfrm>
            <a:off x="2923634" y="1938892"/>
            <a:ext cx="126900" cy="112500"/>
          </a:xfrm>
          <a:prstGeom prst="ellipse">
            <a:avLst/>
          </a:prstGeom>
          <a:solidFill>
            <a:srgbClr val="CFE2F3"/>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9"/>
          <p:cNvSpPr/>
          <p:nvPr/>
        </p:nvSpPr>
        <p:spPr>
          <a:xfrm>
            <a:off x="2923634" y="2161647"/>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9"/>
          <p:cNvSpPr/>
          <p:nvPr/>
        </p:nvSpPr>
        <p:spPr>
          <a:xfrm>
            <a:off x="3071235" y="2235899"/>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9"/>
          <p:cNvSpPr/>
          <p:nvPr/>
        </p:nvSpPr>
        <p:spPr>
          <a:xfrm>
            <a:off x="3292635" y="2384402"/>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9"/>
          <p:cNvSpPr/>
          <p:nvPr/>
        </p:nvSpPr>
        <p:spPr>
          <a:xfrm>
            <a:off x="3514036" y="2458654"/>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9"/>
          <p:cNvSpPr/>
          <p:nvPr/>
        </p:nvSpPr>
        <p:spPr>
          <a:xfrm>
            <a:off x="3809236" y="2532905"/>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9"/>
          <p:cNvSpPr/>
          <p:nvPr/>
        </p:nvSpPr>
        <p:spPr>
          <a:xfrm>
            <a:off x="4104437" y="2607157"/>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9"/>
          <p:cNvSpPr/>
          <p:nvPr/>
        </p:nvSpPr>
        <p:spPr>
          <a:xfrm>
            <a:off x="5432839" y="2384402"/>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9"/>
          <p:cNvSpPr/>
          <p:nvPr/>
        </p:nvSpPr>
        <p:spPr>
          <a:xfrm>
            <a:off x="5211439" y="2458654"/>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9"/>
          <p:cNvSpPr/>
          <p:nvPr/>
        </p:nvSpPr>
        <p:spPr>
          <a:xfrm>
            <a:off x="4399637" y="2607157"/>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9"/>
          <p:cNvSpPr/>
          <p:nvPr/>
        </p:nvSpPr>
        <p:spPr>
          <a:xfrm>
            <a:off x="4694838" y="2607157"/>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9"/>
          <p:cNvSpPr/>
          <p:nvPr/>
        </p:nvSpPr>
        <p:spPr>
          <a:xfrm>
            <a:off x="4990038" y="2532905"/>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9"/>
          <p:cNvSpPr/>
          <p:nvPr/>
        </p:nvSpPr>
        <p:spPr>
          <a:xfrm>
            <a:off x="5580440" y="2235899"/>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9"/>
          <p:cNvSpPr/>
          <p:nvPr/>
        </p:nvSpPr>
        <p:spPr>
          <a:xfrm>
            <a:off x="5654240" y="2013144"/>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9"/>
          <p:cNvSpPr/>
          <p:nvPr/>
        </p:nvSpPr>
        <p:spPr>
          <a:xfrm>
            <a:off x="5654240" y="1790389"/>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9"/>
          <p:cNvSpPr/>
          <p:nvPr/>
        </p:nvSpPr>
        <p:spPr>
          <a:xfrm>
            <a:off x="5651601" y="1580971"/>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7" name="Google Shape;437;p29"/>
          <p:cNvCxnSpPr>
            <a:stCxn id="438" idx="2"/>
          </p:cNvCxnSpPr>
          <p:nvPr/>
        </p:nvCxnSpPr>
        <p:spPr>
          <a:xfrm rot="10800000">
            <a:off x="5781374" y="1637249"/>
            <a:ext cx="734400" cy="654900"/>
          </a:xfrm>
          <a:prstGeom prst="straightConnector1">
            <a:avLst/>
          </a:prstGeom>
          <a:noFill/>
          <a:ln cap="flat" cmpd="sng" w="9525">
            <a:solidFill>
              <a:srgbClr val="F99900"/>
            </a:solidFill>
            <a:prstDash val="solid"/>
            <a:round/>
            <a:headEnd len="med" w="med" type="none"/>
            <a:tailEnd len="med" w="med" type="triangle"/>
          </a:ln>
        </p:spPr>
      </p:cxnSp>
      <p:cxnSp>
        <p:nvCxnSpPr>
          <p:cNvPr id="439" name="Google Shape;439;p29"/>
          <p:cNvCxnSpPr>
            <a:stCxn id="420" idx="5"/>
            <a:endCxn id="440" idx="0"/>
          </p:cNvCxnSpPr>
          <p:nvPr/>
        </p:nvCxnSpPr>
        <p:spPr>
          <a:xfrm>
            <a:off x="2704341" y="1037221"/>
            <a:ext cx="282600" cy="456300"/>
          </a:xfrm>
          <a:prstGeom prst="straightConnector1">
            <a:avLst/>
          </a:prstGeom>
          <a:noFill/>
          <a:ln cap="flat" cmpd="sng" w="9525">
            <a:solidFill>
              <a:srgbClr val="F99900"/>
            </a:solidFill>
            <a:prstDash val="solid"/>
            <a:round/>
            <a:headEnd len="med" w="med" type="none"/>
            <a:tailEnd len="med" w="med" type="triangle"/>
          </a:ln>
        </p:spPr>
      </p:cxnSp>
      <p:cxnSp>
        <p:nvCxnSpPr>
          <p:cNvPr id="441" name="Google Shape;441;p29"/>
          <p:cNvCxnSpPr>
            <a:stCxn id="436" idx="7"/>
            <a:endCxn id="442" idx="3"/>
          </p:cNvCxnSpPr>
          <p:nvPr/>
        </p:nvCxnSpPr>
        <p:spPr>
          <a:xfrm flipH="1" rot="10800000">
            <a:off x="5759917" y="1015146"/>
            <a:ext cx="319800" cy="582300"/>
          </a:xfrm>
          <a:prstGeom prst="straightConnector1">
            <a:avLst/>
          </a:prstGeom>
          <a:noFill/>
          <a:ln cap="flat" cmpd="sng" w="9525">
            <a:solidFill>
              <a:srgbClr val="F99900"/>
            </a:solidFill>
            <a:prstDash val="solid"/>
            <a:round/>
            <a:headEnd len="med" w="med" type="none"/>
            <a:tailEnd len="med" w="med" type="triangle"/>
          </a:ln>
        </p:spPr>
      </p:cxnSp>
      <p:cxnSp>
        <p:nvCxnSpPr>
          <p:cNvPr id="443" name="Google Shape;443;p29"/>
          <p:cNvCxnSpPr>
            <a:stCxn id="442" idx="4"/>
            <a:endCxn id="436" idx="6"/>
          </p:cNvCxnSpPr>
          <p:nvPr/>
        </p:nvCxnSpPr>
        <p:spPr>
          <a:xfrm flipH="1">
            <a:off x="5778529" y="1031601"/>
            <a:ext cx="346200" cy="605700"/>
          </a:xfrm>
          <a:prstGeom prst="straightConnector1">
            <a:avLst/>
          </a:prstGeom>
          <a:noFill/>
          <a:ln cap="flat" cmpd="sng" w="9525">
            <a:solidFill>
              <a:srgbClr val="F99900"/>
            </a:solidFill>
            <a:prstDash val="solid"/>
            <a:round/>
            <a:headEnd len="med" w="med" type="none"/>
            <a:tailEnd len="med" w="med" type="triangle"/>
          </a:ln>
        </p:spPr>
      </p:cxnSp>
      <p:sp>
        <p:nvSpPr>
          <p:cNvPr id="442" name="Google Shape;442;p29"/>
          <p:cNvSpPr/>
          <p:nvPr/>
        </p:nvSpPr>
        <p:spPr>
          <a:xfrm>
            <a:off x="6061279" y="919101"/>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4" name="Google Shape;444;p29"/>
          <p:cNvCxnSpPr>
            <a:stCxn id="440" idx="3"/>
            <a:endCxn id="420" idx="4"/>
          </p:cNvCxnSpPr>
          <p:nvPr/>
        </p:nvCxnSpPr>
        <p:spPr>
          <a:xfrm rot="10800000">
            <a:off x="2659618" y="1053607"/>
            <a:ext cx="282600" cy="535800"/>
          </a:xfrm>
          <a:prstGeom prst="straightConnector1">
            <a:avLst/>
          </a:prstGeom>
          <a:noFill/>
          <a:ln cap="flat" cmpd="sng" w="9525">
            <a:solidFill>
              <a:srgbClr val="F99900"/>
            </a:solidFill>
            <a:prstDash val="solid"/>
            <a:round/>
            <a:headEnd len="med" w="med" type="none"/>
            <a:tailEnd len="med" w="med" type="triangle"/>
          </a:ln>
        </p:spPr>
      </p:cxnSp>
      <p:sp>
        <p:nvSpPr>
          <p:cNvPr id="445" name="Google Shape;445;p29"/>
          <p:cNvSpPr/>
          <p:nvPr/>
        </p:nvSpPr>
        <p:spPr>
          <a:xfrm>
            <a:off x="2519259" y="3120938"/>
            <a:ext cx="249900" cy="2895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9"/>
          <p:cNvSpPr/>
          <p:nvPr/>
        </p:nvSpPr>
        <p:spPr>
          <a:xfrm>
            <a:off x="2206988" y="3198052"/>
            <a:ext cx="249900" cy="2895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9"/>
          <p:cNvSpPr/>
          <p:nvPr/>
        </p:nvSpPr>
        <p:spPr>
          <a:xfrm>
            <a:off x="2831529" y="3269441"/>
            <a:ext cx="249900" cy="2895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9"/>
          <p:cNvSpPr/>
          <p:nvPr/>
        </p:nvSpPr>
        <p:spPr>
          <a:xfrm>
            <a:off x="3217600" y="3217175"/>
            <a:ext cx="249900" cy="2895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9"/>
          <p:cNvSpPr/>
          <p:nvPr/>
        </p:nvSpPr>
        <p:spPr>
          <a:xfrm>
            <a:off x="3529871" y="3439930"/>
            <a:ext cx="249900" cy="2895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9"/>
          <p:cNvSpPr/>
          <p:nvPr/>
        </p:nvSpPr>
        <p:spPr>
          <a:xfrm>
            <a:off x="3870204" y="3291427"/>
            <a:ext cx="249900" cy="2895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9"/>
          <p:cNvSpPr/>
          <p:nvPr/>
        </p:nvSpPr>
        <p:spPr>
          <a:xfrm>
            <a:off x="4592745" y="3217175"/>
            <a:ext cx="249900" cy="2895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9"/>
          <p:cNvSpPr/>
          <p:nvPr/>
        </p:nvSpPr>
        <p:spPr>
          <a:xfrm>
            <a:off x="4854787" y="3588433"/>
            <a:ext cx="249900" cy="2895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9"/>
          <p:cNvSpPr/>
          <p:nvPr/>
        </p:nvSpPr>
        <p:spPr>
          <a:xfrm>
            <a:off x="5190616" y="3291427"/>
            <a:ext cx="249900" cy="2895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9"/>
          <p:cNvSpPr/>
          <p:nvPr/>
        </p:nvSpPr>
        <p:spPr>
          <a:xfrm>
            <a:off x="5737749" y="3178697"/>
            <a:ext cx="249900" cy="2895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9"/>
          <p:cNvSpPr/>
          <p:nvPr/>
        </p:nvSpPr>
        <p:spPr>
          <a:xfrm>
            <a:off x="6063482" y="3252949"/>
            <a:ext cx="249900" cy="2895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9"/>
          <p:cNvSpPr/>
          <p:nvPr/>
        </p:nvSpPr>
        <p:spPr>
          <a:xfrm>
            <a:off x="1554675" y="2845917"/>
            <a:ext cx="249900" cy="2895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9"/>
          <p:cNvSpPr/>
          <p:nvPr/>
        </p:nvSpPr>
        <p:spPr>
          <a:xfrm>
            <a:off x="1812177" y="3198052"/>
            <a:ext cx="249900" cy="2895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9"/>
          <p:cNvSpPr/>
          <p:nvPr/>
        </p:nvSpPr>
        <p:spPr>
          <a:xfrm>
            <a:off x="2923634" y="1493382"/>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9"/>
          <p:cNvSpPr/>
          <p:nvPr/>
        </p:nvSpPr>
        <p:spPr>
          <a:xfrm>
            <a:off x="6515774" y="2235899"/>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9"/>
          <p:cNvSpPr/>
          <p:nvPr/>
        </p:nvSpPr>
        <p:spPr>
          <a:xfrm rot="5400000">
            <a:off x="1103040" y="-676175"/>
            <a:ext cx="655500" cy="2175000"/>
          </a:xfrm>
          <a:prstGeom prst="flowChartDelay">
            <a:avLst/>
          </a:prstGeom>
          <a:solidFill>
            <a:srgbClr val="F3F3F3"/>
          </a:solidFill>
          <a:ln cap="flat" cmpd="sng" w="38100">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9" name="Google Shape;459;p29"/>
          <p:cNvCxnSpPr>
            <a:stCxn id="454" idx="0"/>
            <a:endCxn id="433" idx="4"/>
          </p:cNvCxnSpPr>
          <p:nvPr/>
        </p:nvCxnSpPr>
        <p:spPr>
          <a:xfrm rot="10800000">
            <a:off x="5643999" y="2348297"/>
            <a:ext cx="218700" cy="830400"/>
          </a:xfrm>
          <a:prstGeom prst="straightConnector1">
            <a:avLst/>
          </a:prstGeom>
          <a:noFill/>
          <a:ln cap="flat" cmpd="sng" w="9525">
            <a:solidFill>
              <a:srgbClr val="F99900"/>
            </a:solidFill>
            <a:prstDash val="solid"/>
            <a:round/>
            <a:headEnd len="med" w="med" type="none"/>
            <a:tailEnd len="med" w="med" type="triangle"/>
          </a:ln>
        </p:spPr>
      </p:cxnSp>
      <p:cxnSp>
        <p:nvCxnSpPr>
          <p:cNvPr id="460" name="Google Shape;460;p29"/>
          <p:cNvCxnSpPr>
            <a:stCxn id="461" idx="0"/>
            <a:endCxn id="428" idx="4"/>
          </p:cNvCxnSpPr>
          <p:nvPr/>
        </p:nvCxnSpPr>
        <p:spPr>
          <a:xfrm rot="10800000">
            <a:off x="5496399" y="2496942"/>
            <a:ext cx="71100" cy="459000"/>
          </a:xfrm>
          <a:prstGeom prst="straightConnector1">
            <a:avLst/>
          </a:prstGeom>
          <a:noFill/>
          <a:ln cap="flat" cmpd="sng" w="9525">
            <a:solidFill>
              <a:srgbClr val="F99900"/>
            </a:solidFill>
            <a:prstDash val="solid"/>
            <a:round/>
            <a:headEnd len="med" w="med" type="none"/>
            <a:tailEnd len="med" w="med" type="triangle"/>
          </a:ln>
        </p:spPr>
      </p:cxnSp>
      <p:cxnSp>
        <p:nvCxnSpPr>
          <p:cNvPr id="462" name="Google Shape;462;p29"/>
          <p:cNvCxnSpPr>
            <a:stCxn id="429" idx="5"/>
            <a:endCxn id="453" idx="0"/>
          </p:cNvCxnSpPr>
          <p:nvPr/>
        </p:nvCxnSpPr>
        <p:spPr>
          <a:xfrm flipH="1">
            <a:off x="5315555" y="2554678"/>
            <a:ext cx="4200" cy="736800"/>
          </a:xfrm>
          <a:prstGeom prst="straightConnector1">
            <a:avLst/>
          </a:prstGeom>
          <a:noFill/>
          <a:ln cap="flat" cmpd="sng" w="9525">
            <a:solidFill>
              <a:srgbClr val="F99900"/>
            </a:solidFill>
            <a:prstDash val="solid"/>
            <a:round/>
            <a:headEnd len="med" w="med" type="none"/>
            <a:tailEnd len="med" w="med" type="triangle"/>
          </a:ln>
        </p:spPr>
      </p:cxnSp>
      <p:cxnSp>
        <p:nvCxnSpPr>
          <p:cNvPr id="463" name="Google Shape;463;p29"/>
          <p:cNvCxnSpPr>
            <a:endCxn id="464" idx="0"/>
          </p:cNvCxnSpPr>
          <p:nvPr/>
        </p:nvCxnSpPr>
        <p:spPr>
          <a:xfrm>
            <a:off x="5717988" y="1843223"/>
            <a:ext cx="617100" cy="1015800"/>
          </a:xfrm>
          <a:prstGeom prst="straightConnector1">
            <a:avLst/>
          </a:prstGeom>
          <a:noFill/>
          <a:ln cap="flat" cmpd="sng" w="9525">
            <a:solidFill>
              <a:srgbClr val="F99900"/>
            </a:solidFill>
            <a:prstDash val="solid"/>
            <a:round/>
            <a:headEnd len="med" w="med" type="none"/>
            <a:tailEnd len="med" w="med" type="triangle"/>
          </a:ln>
        </p:spPr>
      </p:cxnSp>
      <p:cxnSp>
        <p:nvCxnSpPr>
          <p:cNvPr id="465" name="Google Shape;465;p29"/>
          <p:cNvCxnSpPr>
            <a:stCxn id="421" idx="2"/>
            <a:endCxn id="457" idx="0"/>
          </p:cNvCxnSpPr>
          <p:nvPr/>
        </p:nvCxnSpPr>
        <p:spPr>
          <a:xfrm flipH="1">
            <a:off x="1937234" y="1995142"/>
            <a:ext cx="986400" cy="1203000"/>
          </a:xfrm>
          <a:prstGeom prst="straightConnector1">
            <a:avLst/>
          </a:prstGeom>
          <a:noFill/>
          <a:ln cap="flat" cmpd="sng" w="9525">
            <a:solidFill>
              <a:srgbClr val="F99900"/>
            </a:solidFill>
            <a:prstDash val="solid"/>
            <a:round/>
            <a:headEnd len="med" w="med" type="none"/>
            <a:tailEnd len="med" w="med" type="triangle"/>
          </a:ln>
        </p:spPr>
      </p:cxnSp>
      <p:cxnSp>
        <p:nvCxnSpPr>
          <p:cNvPr id="466" name="Google Shape;466;p29"/>
          <p:cNvCxnSpPr>
            <a:stCxn id="440" idx="3"/>
            <a:endCxn id="456" idx="0"/>
          </p:cNvCxnSpPr>
          <p:nvPr/>
        </p:nvCxnSpPr>
        <p:spPr>
          <a:xfrm flipH="1">
            <a:off x="1679518" y="1589407"/>
            <a:ext cx="1262700" cy="1256400"/>
          </a:xfrm>
          <a:prstGeom prst="straightConnector1">
            <a:avLst/>
          </a:prstGeom>
          <a:noFill/>
          <a:ln cap="flat" cmpd="sng" w="9525">
            <a:solidFill>
              <a:srgbClr val="F99900"/>
            </a:solidFill>
            <a:prstDash val="solid"/>
            <a:round/>
            <a:headEnd len="med" w="med" type="none"/>
            <a:tailEnd len="med" w="med" type="triangle"/>
          </a:ln>
        </p:spPr>
      </p:cxnSp>
      <p:cxnSp>
        <p:nvCxnSpPr>
          <p:cNvPr id="467" name="Google Shape;467;p29"/>
          <p:cNvCxnSpPr>
            <a:stCxn id="422" idx="4"/>
            <a:endCxn id="446" idx="0"/>
          </p:cNvCxnSpPr>
          <p:nvPr/>
        </p:nvCxnSpPr>
        <p:spPr>
          <a:xfrm flipH="1">
            <a:off x="2331884" y="2274147"/>
            <a:ext cx="655200" cy="924000"/>
          </a:xfrm>
          <a:prstGeom prst="straightConnector1">
            <a:avLst/>
          </a:prstGeom>
          <a:noFill/>
          <a:ln cap="flat" cmpd="sng" w="9525">
            <a:solidFill>
              <a:srgbClr val="FF9900"/>
            </a:solidFill>
            <a:prstDash val="solid"/>
            <a:round/>
            <a:headEnd len="med" w="med" type="none"/>
            <a:tailEnd len="med" w="med" type="triangle"/>
          </a:ln>
        </p:spPr>
      </p:cxnSp>
      <p:cxnSp>
        <p:nvCxnSpPr>
          <p:cNvPr id="468" name="Google Shape;468;p29"/>
          <p:cNvCxnSpPr>
            <a:stCxn id="423" idx="3"/>
            <a:endCxn id="445" idx="0"/>
          </p:cNvCxnSpPr>
          <p:nvPr/>
        </p:nvCxnSpPr>
        <p:spPr>
          <a:xfrm flipH="1">
            <a:off x="2644319" y="2331923"/>
            <a:ext cx="445500" cy="789000"/>
          </a:xfrm>
          <a:prstGeom prst="straightConnector1">
            <a:avLst/>
          </a:prstGeom>
          <a:noFill/>
          <a:ln cap="flat" cmpd="sng" w="9525">
            <a:solidFill>
              <a:srgbClr val="F99900"/>
            </a:solidFill>
            <a:prstDash val="solid"/>
            <a:round/>
            <a:headEnd len="med" w="med" type="none"/>
            <a:tailEnd len="med" w="med" type="triangle"/>
          </a:ln>
        </p:spPr>
      </p:cxnSp>
      <p:cxnSp>
        <p:nvCxnSpPr>
          <p:cNvPr id="469" name="Google Shape;469;p29"/>
          <p:cNvCxnSpPr>
            <a:stCxn id="424" idx="3"/>
            <a:endCxn id="447" idx="0"/>
          </p:cNvCxnSpPr>
          <p:nvPr/>
        </p:nvCxnSpPr>
        <p:spPr>
          <a:xfrm flipH="1">
            <a:off x="2956619" y="2480427"/>
            <a:ext cx="354600" cy="789000"/>
          </a:xfrm>
          <a:prstGeom prst="straightConnector1">
            <a:avLst/>
          </a:prstGeom>
          <a:noFill/>
          <a:ln cap="flat" cmpd="sng" w="9525">
            <a:solidFill>
              <a:srgbClr val="F99900"/>
            </a:solidFill>
            <a:prstDash val="solid"/>
            <a:round/>
            <a:headEnd len="med" w="med" type="none"/>
            <a:tailEnd len="med" w="med" type="triangle"/>
          </a:ln>
        </p:spPr>
      </p:cxnSp>
      <p:cxnSp>
        <p:nvCxnSpPr>
          <p:cNvPr id="470" name="Google Shape;470;p29"/>
          <p:cNvCxnSpPr>
            <a:stCxn id="425" idx="2"/>
            <a:endCxn id="448" idx="0"/>
          </p:cNvCxnSpPr>
          <p:nvPr/>
        </p:nvCxnSpPr>
        <p:spPr>
          <a:xfrm flipH="1">
            <a:off x="3342436" y="2514904"/>
            <a:ext cx="171600" cy="702300"/>
          </a:xfrm>
          <a:prstGeom prst="straightConnector1">
            <a:avLst/>
          </a:prstGeom>
          <a:noFill/>
          <a:ln cap="flat" cmpd="sng" w="9525">
            <a:solidFill>
              <a:srgbClr val="F99900"/>
            </a:solidFill>
            <a:prstDash val="solid"/>
            <a:round/>
            <a:headEnd len="med" w="med" type="none"/>
            <a:tailEnd len="med" w="med" type="triangle"/>
          </a:ln>
        </p:spPr>
      </p:cxnSp>
      <p:cxnSp>
        <p:nvCxnSpPr>
          <p:cNvPr id="471" name="Google Shape;471;p29"/>
          <p:cNvCxnSpPr>
            <a:stCxn id="427" idx="4"/>
            <a:endCxn id="450" idx="0"/>
          </p:cNvCxnSpPr>
          <p:nvPr/>
        </p:nvCxnSpPr>
        <p:spPr>
          <a:xfrm flipH="1">
            <a:off x="3995087" y="2719657"/>
            <a:ext cx="172800" cy="571800"/>
          </a:xfrm>
          <a:prstGeom prst="straightConnector1">
            <a:avLst/>
          </a:prstGeom>
          <a:noFill/>
          <a:ln cap="flat" cmpd="sng" w="9525">
            <a:solidFill>
              <a:srgbClr val="F99900"/>
            </a:solidFill>
            <a:prstDash val="solid"/>
            <a:round/>
            <a:headEnd len="med" w="med" type="none"/>
            <a:tailEnd len="med" w="med" type="triangle"/>
          </a:ln>
        </p:spPr>
      </p:cxnSp>
      <p:cxnSp>
        <p:nvCxnSpPr>
          <p:cNvPr id="472" name="Google Shape;472;p29"/>
          <p:cNvCxnSpPr>
            <a:stCxn id="426" idx="4"/>
            <a:endCxn id="449" idx="0"/>
          </p:cNvCxnSpPr>
          <p:nvPr/>
        </p:nvCxnSpPr>
        <p:spPr>
          <a:xfrm flipH="1">
            <a:off x="3654886" y="2645405"/>
            <a:ext cx="217800" cy="794400"/>
          </a:xfrm>
          <a:prstGeom prst="straightConnector1">
            <a:avLst/>
          </a:prstGeom>
          <a:noFill/>
          <a:ln cap="flat" cmpd="sng" w="9525">
            <a:solidFill>
              <a:srgbClr val="F99900"/>
            </a:solidFill>
            <a:prstDash val="solid"/>
            <a:round/>
            <a:headEnd len="med" w="med" type="none"/>
            <a:tailEnd len="med" w="med" type="triangle"/>
          </a:ln>
        </p:spPr>
      </p:cxnSp>
      <p:cxnSp>
        <p:nvCxnSpPr>
          <p:cNvPr id="473" name="Google Shape;473;p29"/>
          <p:cNvCxnSpPr>
            <a:endCxn id="474" idx="0"/>
          </p:cNvCxnSpPr>
          <p:nvPr/>
        </p:nvCxnSpPr>
        <p:spPr>
          <a:xfrm flipH="1">
            <a:off x="4356430" y="2719843"/>
            <a:ext cx="167100" cy="491400"/>
          </a:xfrm>
          <a:prstGeom prst="straightConnector1">
            <a:avLst/>
          </a:prstGeom>
          <a:noFill/>
          <a:ln cap="flat" cmpd="sng" w="9525">
            <a:solidFill>
              <a:srgbClr val="F99900"/>
            </a:solidFill>
            <a:prstDash val="solid"/>
            <a:round/>
            <a:headEnd len="med" w="med" type="none"/>
            <a:tailEnd len="med" w="med" type="triangle"/>
          </a:ln>
        </p:spPr>
      </p:cxnSp>
      <p:cxnSp>
        <p:nvCxnSpPr>
          <p:cNvPr id="475" name="Google Shape;475;p29"/>
          <p:cNvCxnSpPr>
            <a:stCxn id="431" idx="4"/>
            <a:endCxn id="451" idx="0"/>
          </p:cNvCxnSpPr>
          <p:nvPr/>
        </p:nvCxnSpPr>
        <p:spPr>
          <a:xfrm flipH="1">
            <a:off x="4717788" y="2719657"/>
            <a:ext cx="40500" cy="497400"/>
          </a:xfrm>
          <a:prstGeom prst="straightConnector1">
            <a:avLst/>
          </a:prstGeom>
          <a:noFill/>
          <a:ln cap="flat" cmpd="sng" w="9525">
            <a:solidFill>
              <a:srgbClr val="F99900"/>
            </a:solidFill>
            <a:prstDash val="solid"/>
            <a:round/>
            <a:headEnd len="med" w="med" type="none"/>
            <a:tailEnd len="med" w="med" type="triangle"/>
          </a:ln>
        </p:spPr>
      </p:cxnSp>
      <p:cxnSp>
        <p:nvCxnSpPr>
          <p:cNvPr id="476" name="Google Shape;476;p29"/>
          <p:cNvCxnSpPr>
            <a:stCxn id="432" idx="4"/>
            <a:endCxn id="452" idx="0"/>
          </p:cNvCxnSpPr>
          <p:nvPr/>
        </p:nvCxnSpPr>
        <p:spPr>
          <a:xfrm flipH="1">
            <a:off x="4979688" y="2645405"/>
            <a:ext cx="73800" cy="942900"/>
          </a:xfrm>
          <a:prstGeom prst="straightConnector1">
            <a:avLst/>
          </a:prstGeom>
          <a:noFill/>
          <a:ln cap="flat" cmpd="sng" w="9525">
            <a:solidFill>
              <a:srgbClr val="F99900"/>
            </a:solidFill>
            <a:prstDash val="solid"/>
            <a:round/>
            <a:headEnd len="med" w="med" type="none"/>
            <a:tailEnd len="med" w="med" type="triangle"/>
          </a:ln>
        </p:spPr>
      </p:cxnSp>
      <p:sp>
        <p:nvSpPr>
          <p:cNvPr id="464" name="Google Shape;464;p29"/>
          <p:cNvSpPr/>
          <p:nvPr/>
        </p:nvSpPr>
        <p:spPr>
          <a:xfrm>
            <a:off x="6210138" y="2859023"/>
            <a:ext cx="249900" cy="2895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9"/>
          <p:cNvSpPr/>
          <p:nvPr/>
        </p:nvSpPr>
        <p:spPr>
          <a:xfrm>
            <a:off x="4231480" y="3211243"/>
            <a:ext cx="249900" cy="2895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9"/>
          <p:cNvSpPr/>
          <p:nvPr/>
        </p:nvSpPr>
        <p:spPr>
          <a:xfrm>
            <a:off x="5442549" y="2955942"/>
            <a:ext cx="249900" cy="2895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7" name="Google Shape;477;p29"/>
          <p:cNvCxnSpPr>
            <a:stCxn id="456" idx="0"/>
            <a:endCxn id="440" idx="5"/>
          </p:cNvCxnSpPr>
          <p:nvPr/>
        </p:nvCxnSpPr>
        <p:spPr>
          <a:xfrm flipH="1" rot="10800000">
            <a:off x="1679625" y="1589517"/>
            <a:ext cx="1352400" cy="1256400"/>
          </a:xfrm>
          <a:prstGeom prst="straightConnector1">
            <a:avLst/>
          </a:prstGeom>
          <a:noFill/>
          <a:ln cap="flat" cmpd="sng" w="9525">
            <a:solidFill>
              <a:srgbClr val="F99900"/>
            </a:solidFill>
            <a:prstDash val="solid"/>
            <a:round/>
            <a:headEnd len="med" w="med" type="none"/>
            <a:tailEnd len="med" w="med" type="triangle"/>
          </a:ln>
        </p:spPr>
      </p:cxnSp>
      <p:cxnSp>
        <p:nvCxnSpPr>
          <p:cNvPr id="478" name="Google Shape;478;p29"/>
          <p:cNvCxnSpPr>
            <a:stCxn id="457" idx="0"/>
            <a:endCxn id="421" idx="4"/>
          </p:cNvCxnSpPr>
          <p:nvPr/>
        </p:nvCxnSpPr>
        <p:spPr>
          <a:xfrm flipH="1" rot="10800000">
            <a:off x="1937127" y="2051452"/>
            <a:ext cx="1050000" cy="1146600"/>
          </a:xfrm>
          <a:prstGeom prst="straightConnector1">
            <a:avLst/>
          </a:prstGeom>
          <a:noFill/>
          <a:ln cap="flat" cmpd="sng" w="9525">
            <a:solidFill>
              <a:srgbClr val="F99900"/>
            </a:solidFill>
            <a:prstDash val="solid"/>
            <a:round/>
            <a:headEnd len="med" w="med" type="none"/>
            <a:tailEnd len="med" w="med" type="triangle"/>
          </a:ln>
        </p:spPr>
      </p:cxnSp>
      <p:sp>
        <p:nvSpPr>
          <p:cNvPr id="479" name="Google Shape;479;p29"/>
          <p:cNvSpPr/>
          <p:nvPr/>
        </p:nvSpPr>
        <p:spPr>
          <a:xfrm>
            <a:off x="1595232" y="2904163"/>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0" name="Google Shape;480;p29"/>
          <p:cNvCxnSpPr>
            <a:stCxn id="433" idx="6"/>
            <a:endCxn id="454" idx="0"/>
          </p:cNvCxnSpPr>
          <p:nvPr/>
        </p:nvCxnSpPr>
        <p:spPr>
          <a:xfrm>
            <a:off x="5707340" y="2292149"/>
            <a:ext cx="155400" cy="886500"/>
          </a:xfrm>
          <a:prstGeom prst="straightConnector1">
            <a:avLst/>
          </a:prstGeom>
          <a:noFill/>
          <a:ln cap="flat" cmpd="sng" w="9525">
            <a:solidFill>
              <a:srgbClr val="F99900"/>
            </a:solidFill>
            <a:prstDash val="solid"/>
            <a:round/>
            <a:headEnd len="med" w="med" type="none"/>
            <a:tailEnd len="med" w="med" type="triangle"/>
          </a:ln>
        </p:spPr>
      </p:cxnSp>
      <p:cxnSp>
        <p:nvCxnSpPr>
          <p:cNvPr id="481" name="Google Shape;481;p29"/>
          <p:cNvCxnSpPr>
            <a:stCxn id="446" idx="0"/>
            <a:endCxn id="422" idx="2"/>
          </p:cNvCxnSpPr>
          <p:nvPr/>
        </p:nvCxnSpPr>
        <p:spPr>
          <a:xfrm flipH="1" rot="10800000">
            <a:off x="2331938" y="2217952"/>
            <a:ext cx="591600" cy="980100"/>
          </a:xfrm>
          <a:prstGeom prst="straightConnector1">
            <a:avLst/>
          </a:prstGeom>
          <a:noFill/>
          <a:ln cap="flat" cmpd="sng" w="9525">
            <a:solidFill>
              <a:srgbClr val="F99900"/>
            </a:solidFill>
            <a:prstDash val="solid"/>
            <a:round/>
            <a:headEnd len="med" w="med" type="none"/>
            <a:tailEnd len="med" w="med" type="triangle"/>
          </a:ln>
        </p:spPr>
      </p:cxnSp>
      <p:cxnSp>
        <p:nvCxnSpPr>
          <p:cNvPr id="482" name="Google Shape;482;p29"/>
          <p:cNvCxnSpPr>
            <a:stCxn id="399" idx="1"/>
            <a:endCxn id="404" idx="1"/>
          </p:cNvCxnSpPr>
          <p:nvPr/>
        </p:nvCxnSpPr>
        <p:spPr>
          <a:xfrm flipH="1">
            <a:off x="1357109" y="866181"/>
            <a:ext cx="1246800" cy="479700"/>
          </a:xfrm>
          <a:prstGeom prst="straightConnector1">
            <a:avLst/>
          </a:prstGeom>
          <a:noFill/>
          <a:ln cap="flat" cmpd="sng" w="9525">
            <a:solidFill>
              <a:srgbClr val="F99900"/>
            </a:solidFill>
            <a:prstDash val="solid"/>
            <a:round/>
            <a:headEnd len="med" w="med" type="none"/>
            <a:tailEnd len="med" w="med" type="triangle"/>
          </a:ln>
        </p:spPr>
      </p:cxnSp>
      <p:cxnSp>
        <p:nvCxnSpPr>
          <p:cNvPr id="483" name="Google Shape;483;p29"/>
          <p:cNvCxnSpPr>
            <a:endCxn id="399" idx="1"/>
          </p:cNvCxnSpPr>
          <p:nvPr/>
        </p:nvCxnSpPr>
        <p:spPr>
          <a:xfrm flipH="1" rot="10800000">
            <a:off x="1667309" y="866181"/>
            <a:ext cx="936600" cy="483600"/>
          </a:xfrm>
          <a:prstGeom prst="straightConnector1">
            <a:avLst/>
          </a:prstGeom>
          <a:noFill/>
          <a:ln cap="flat" cmpd="sng" w="9525">
            <a:solidFill>
              <a:srgbClr val="F99900"/>
            </a:solidFill>
            <a:prstDash val="solid"/>
            <a:round/>
            <a:headEnd len="med" w="med" type="none"/>
            <a:tailEnd len="med" w="med" type="triangle"/>
          </a:ln>
        </p:spPr>
      </p:cxnSp>
      <p:cxnSp>
        <p:nvCxnSpPr>
          <p:cNvPr id="484" name="Google Shape;484;p29"/>
          <p:cNvCxnSpPr/>
          <p:nvPr/>
        </p:nvCxnSpPr>
        <p:spPr>
          <a:xfrm flipH="1" rot="10800000">
            <a:off x="6015904" y="4286554"/>
            <a:ext cx="507900" cy="355800"/>
          </a:xfrm>
          <a:prstGeom prst="straightConnector1">
            <a:avLst/>
          </a:prstGeom>
          <a:noFill/>
          <a:ln cap="flat" cmpd="sng" w="9525">
            <a:solidFill>
              <a:srgbClr val="F99900"/>
            </a:solidFill>
            <a:prstDash val="solid"/>
            <a:round/>
            <a:headEnd len="med" w="med" type="none"/>
            <a:tailEnd len="med" w="med" type="triangle"/>
          </a:ln>
        </p:spPr>
      </p:cxnSp>
      <p:cxnSp>
        <p:nvCxnSpPr>
          <p:cNvPr id="485" name="Google Shape;485;p29"/>
          <p:cNvCxnSpPr/>
          <p:nvPr/>
        </p:nvCxnSpPr>
        <p:spPr>
          <a:xfrm flipH="1">
            <a:off x="5852831" y="4241059"/>
            <a:ext cx="643500" cy="337200"/>
          </a:xfrm>
          <a:prstGeom prst="straightConnector1">
            <a:avLst/>
          </a:prstGeom>
          <a:noFill/>
          <a:ln cap="flat" cmpd="sng" w="9525">
            <a:solidFill>
              <a:srgbClr val="F99900"/>
            </a:solidFill>
            <a:prstDash val="solid"/>
            <a:round/>
            <a:headEnd len="med" w="med" type="none"/>
            <a:tailEnd len="med" w="med" type="triangle"/>
          </a:ln>
        </p:spPr>
      </p:cxnSp>
      <p:sp>
        <p:nvSpPr>
          <p:cNvPr id="486" name="Google Shape;486;p29"/>
          <p:cNvSpPr txBox="1"/>
          <p:nvPr/>
        </p:nvSpPr>
        <p:spPr>
          <a:xfrm>
            <a:off x="4633386" y="4635411"/>
            <a:ext cx="1758300" cy="423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500">
                <a:solidFill>
                  <a:srgbClr val="F27775"/>
                </a:solidFill>
                <a:latin typeface="Arvo"/>
                <a:ea typeface="Arvo"/>
                <a:cs typeface="Arvo"/>
                <a:sym typeface="Arvo"/>
              </a:rPr>
              <a:t>Home &amp; School</a:t>
            </a:r>
            <a:endParaRPr sz="1500">
              <a:solidFill>
                <a:srgbClr val="F27775"/>
              </a:solidFill>
              <a:latin typeface="Arvo"/>
              <a:ea typeface="Arvo"/>
              <a:cs typeface="Arvo"/>
              <a:sym typeface="Arvo"/>
            </a:endParaRPr>
          </a:p>
        </p:txBody>
      </p:sp>
      <p:sp>
        <p:nvSpPr>
          <p:cNvPr id="487" name="Google Shape;487;p29"/>
          <p:cNvSpPr txBox="1"/>
          <p:nvPr/>
        </p:nvSpPr>
        <p:spPr>
          <a:xfrm>
            <a:off x="333196" y="111736"/>
            <a:ext cx="2195100" cy="480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500">
                <a:solidFill>
                  <a:srgbClr val="F27775"/>
                </a:solidFill>
                <a:latin typeface="Arvo"/>
                <a:ea typeface="Arvo"/>
                <a:cs typeface="Arvo"/>
                <a:sym typeface="Arvo"/>
              </a:rPr>
              <a:t>Administration</a:t>
            </a:r>
            <a:endParaRPr sz="1500">
              <a:solidFill>
                <a:srgbClr val="F27775"/>
              </a:solidFill>
              <a:latin typeface="Arvo"/>
              <a:ea typeface="Arvo"/>
              <a:cs typeface="Arvo"/>
              <a:sym typeface="Arvo"/>
            </a:endParaRPr>
          </a:p>
        </p:txBody>
      </p:sp>
      <p:cxnSp>
        <p:nvCxnSpPr>
          <p:cNvPr id="488" name="Google Shape;488;p29"/>
          <p:cNvCxnSpPr/>
          <p:nvPr/>
        </p:nvCxnSpPr>
        <p:spPr>
          <a:xfrm>
            <a:off x="2208829" y="638684"/>
            <a:ext cx="317400" cy="82200"/>
          </a:xfrm>
          <a:prstGeom prst="straightConnector1">
            <a:avLst/>
          </a:prstGeom>
          <a:noFill/>
          <a:ln cap="flat" cmpd="sng" w="9525">
            <a:solidFill>
              <a:srgbClr val="F99900"/>
            </a:solidFill>
            <a:prstDash val="solid"/>
            <a:round/>
            <a:headEnd len="med" w="med" type="none"/>
            <a:tailEnd len="med" w="med" type="triangle"/>
          </a:ln>
        </p:spPr>
      </p:cxnSp>
      <p:cxnSp>
        <p:nvCxnSpPr>
          <p:cNvPr id="489" name="Google Shape;489;p29"/>
          <p:cNvCxnSpPr>
            <a:stCxn id="399" idx="1"/>
          </p:cNvCxnSpPr>
          <p:nvPr/>
        </p:nvCxnSpPr>
        <p:spPr>
          <a:xfrm rot="10800000">
            <a:off x="2069009" y="711381"/>
            <a:ext cx="534900" cy="154800"/>
          </a:xfrm>
          <a:prstGeom prst="straightConnector1">
            <a:avLst/>
          </a:prstGeom>
          <a:noFill/>
          <a:ln cap="flat" cmpd="sng" w="9525">
            <a:solidFill>
              <a:srgbClr val="F99900"/>
            </a:solidFill>
            <a:prstDash val="solid"/>
            <a:round/>
            <a:headEnd len="med" w="med" type="none"/>
            <a:tailEnd len="med" w="med" type="triangle"/>
          </a:ln>
        </p:spPr>
      </p:cxnSp>
      <p:cxnSp>
        <p:nvCxnSpPr>
          <p:cNvPr id="490" name="Google Shape;490;p29"/>
          <p:cNvCxnSpPr/>
          <p:nvPr/>
        </p:nvCxnSpPr>
        <p:spPr>
          <a:xfrm>
            <a:off x="6267837" y="861439"/>
            <a:ext cx="317400" cy="82200"/>
          </a:xfrm>
          <a:prstGeom prst="straightConnector1">
            <a:avLst/>
          </a:prstGeom>
          <a:noFill/>
          <a:ln cap="flat" cmpd="sng" w="9525">
            <a:solidFill>
              <a:srgbClr val="F99900"/>
            </a:solidFill>
            <a:prstDash val="solid"/>
            <a:round/>
            <a:headEnd len="med" w="med" type="none"/>
            <a:tailEnd len="med" w="med" type="triangle"/>
          </a:ln>
        </p:spPr>
      </p:cxnSp>
      <p:cxnSp>
        <p:nvCxnSpPr>
          <p:cNvPr id="491" name="Google Shape;491;p29"/>
          <p:cNvCxnSpPr/>
          <p:nvPr/>
        </p:nvCxnSpPr>
        <p:spPr>
          <a:xfrm rot="10800000">
            <a:off x="6205568" y="758601"/>
            <a:ext cx="534900" cy="154800"/>
          </a:xfrm>
          <a:prstGeom prst="straightConnector1">
            <a:avLst/>
          </a:prstGeom>
          <a:noFill/>
          <a:ln cap="flat" cmpd="sng" w="9525">
            <a:solidFill>
              <a:srgbClr val="F99900"/>
            </a:solidFill>
            <a:prstDash val="solid"/>
            <a:round/>
            <a:headEnd len="med" w="med" type="none"/>
            <a:tailEnd len="med" w="med" type="triangle"/>
          </a:ln>
        </p:spPr>
      </p:cxnSp>
      <p:cxnSp>
        <p:nvCxnSpPr>
          <p:cNvPr id="492" name="Google Shape;492;p29"/>
          <p:cNvCxnSpPr>
            <a:endCxn id="408" idx="1"/>
          </p:cNvCxnSpPr>
          <p:nvPr/>
        </p:nvCxnSpPr>
        <p:spPr>
          <a:xfrm flipH="1" rot="10800000">
            <a:off x="5880154" y="375756"/>
            <a:ext cx="319500" cy="226500"/>
          </a:xfrm>
          <a:prstGeom prst="straightConnector1">
            <a:avLst/>
          </a:prstGeom>
          <a:noFill/>
          <a:ln cap="flat" cmpd="sng" w="9525">
            <a:solidFill>
              <a:srgbClr val="F99900"/>
            </a:solidFill>
            <a:prstDash val="solid"/>
            <a:round/>
            <a:headEnd len="med" w="med" type="none"/>
            <a:tailEnd len="med" w="med" type="triangle"/>
          </a:ln>
        </p:spPr>
      </p:cxnSp>
      <p:cxnSp>
        <p:nvCxnSpPr>
          <p:cNvPr id="493" name="Google Shape;493;p29"/>
          <p:cNvCxnSpPr/>
          <p:nvPr/>
        </p:nvCxnSpPr>
        <p:spPr>
          <a:xfrm flipH="1">
            <a:off x="5807635" y="320264"/>
            <a:ext cx="501000" cy="208200"/>
          </a:xfrm>
          <a:prstGeom prst="straightConnector1">
            <a:avLst/>
          </a:prstGeom>
          <a:noFill/>
          <a:ln cap="flat" cmpd="sng" w="9525">
            <a:solidFill>
              <a:srgbClr val="F99900"/>
            </a:solidFill>
            <a:prstDash val="solid"/>
            <a:round/>
            <a:headEnd len="med" w="med" type="none"/>
            <a:tailEnd len="med" w="med" type="triangle"/>
          </a:ln>
        </p:spPr>
      </p:cxnSp>
      <p:cxnSp>
        <p:nvCxnSpPr>
          <p:cNvPr id="494" name="Google Shape;494;p29"/>
          <p:cNvCxnSpPr>
            <a:stCxn id="445" idx="0"/>
            <a:endCxn id="423" idx="5"/>
          </p:cNvCxnSpPr>
          <p:nvPr/>
        </p:nvCxnSpPr>
        <p:spPr>
          <a:xfrm flipH="1" rot="10800000">
            <a:off x="2644209" y="2331938"/>
            <a:ext cx="535200" cy="789000"/>
          </a:xfrm>
          <a:prstGeom prst="straightConnector1">
            <a:avLst/>
          </a:prstGeom>
          <a:noFill/>
          <a:ln cap="flat" cmpd="sng" w="9525">
            <a:solidFill>
              <a:srgbClr val="F99900"/>
            </a:solidFill>
            <a:prstDash val="solid"/>
            <a:round/>
            <a:headEnd len="med" w="med" type="none"/>
            <a:tailEnd len="med" w="med" type="triangle"/>
          </a:ln>
        </p:spPr>
      </p:cxnSp>
      <p:cxnSp>
        <p:nvCxnSpPr>
          <p:cNvPr id="495" name="Google Shape;495;p29"/>
          <p:cNvCxnSpPr>
            <a:stCxn id="447" idx="0"/>
            <a:endCxn id="424" idx="6"/>
          </p:cNvCxnSpPr>
          <p:nvPr/>
        </p:nvCxnSpPr>
        <p:spPr>
          <a:xfrm flipH="1" rot="10800000">
            <a:off x="2956479" y="2440541"/>
            <a:ext cx="463200" cy="828900"/>
          </a:xfrm>
          <a:prstGeom prst="straightConnector1">
            <a:avLst/>
          </a:prstGeom>
          <a:noFill/>
          <a:ln cap="flat" cmpd="sng" w="9525">
            <a:solidFill>
              <a:srgbClr val="F99900"/>
            </a:solidFill>
            <a:prstDash val="solid"/>
            <a:round/>
            <a:headEnd len="med" w="med" type="none"/>
            <a:tailEnd len="med" w="med" type="triangle"/>
          </a:ln>
        </p:spPr>
      </p:cxnSp>
      <p:cxnSp>
        <p:nvCxnSpPr>
          <p:cNvPr id="496" name="Google Shape;496;p29"/>
          <p:cNvCxnSpPr>
            <a:stCxn id="448" idx="0"/>
            <a:endCxn id="425" idx="5"/>
          </p:cNvCxnSpPr>
          <p:nvPr/>
        </p:nvCxnSpPr>
        <p:spPr>
          <a:xfrm flipH="1" rot="10800000">
            <a:off x="3342550" y="2554775"/>
            <a:ext cx="279900" cy="662400"/>
          </a:xfrm>
          <a:prstGeom prst="straightConnector1">
            <a:avLst/>
          </a:prstGeom>
          <a:noFill/>
          <a:ln cap="flat" cmpd="sng" w="9525">
            <a:solidFill>
              <a:srgbClr val="F99900"/>
            </a:solidFill>
            <a:prstDash val="solid"/>
            <a:round/>
            <a:headEnd len="med" w="med" type="none"/>
            <a:tailEnd len="med" w="med" type="triangle"/>
          </a:ln>
        </p:spPr>
      </p:cxnSp>
      <p:cxnSp>
        <p:nvCxnSpPr>
          <p:cNvPr id="497" name="Google Shape;497;p29"/>
          <p:cNvCxnSpPr>
            <a:stCxn id="449" idx="0"/>
            <a:endCxn id="426" idx="3"/>
          </p:cNvCxnSpPr>
          <p:nvPr/>
        </p:nvCxnSpPr>
        <p:spPr>
          <a:xfrm flipH="1" rot="10800000">
            <a:off x="3654821" y="2629030"/>
            <a:ext cx="173100" cy="810900"/>
          </a:xfrm>
          <a:prstGeom prst="straightConnector1">
            <a:avLst/>
          </a:prstGeom>
          <a:noFill/>
          <a:ln cap="flat" cmpd="sng" w="9525">
            <a:solidFill>
              <a:srgbClr val="F99900"/>
            </a:solidFill>
            <a:prstDash val="solid"/>
            <a:round/>
            <a:headEnd len="med" w="med" type="none"/>
            <a:tailEnd len="med" w="med" type="triangle"/>
          </a:ln>
        </p:spPr>
      </p:cxnSp>
      <p:cxnSp>
        <p:nvCxnSpPr>
          <p:cNvPr id="498" name="Google Shape;498;p29"/>
          <p:cNvCxnSpPr>
            <a:stCxn id="450" idx="0"/>
            <a:endCxn id="427" idx="2"/>
          </p:cNvCxnSpPr>
          <p:nvPr/>
        </p:nvCxnSpPr>
        <p:spPr>
          <a:xfrm flipH="1" rot="10800000">
            <a:off x="3995154" y="2663527"/>
            <a:ext cx="109200" cy="627900"/>
          </a:xfrm>
          <a:prstGeom prst="straightConnector1">
            <a:avLst/>
          </a:prstGeom>
          <a:noFill/>
          <a:ln cap="flat" cmpd="sng" w="9525">
            <a:solidFill>
              <a:srgbClr val="F99900"/>
            </a:solidFill>
            <a:prstDash val="solid"/>
            <a:round/>
            <a:headEnd len="med" w="med" type="none"/>
            <a:tailEnd len="med" w="med" type="triangle"/>
          </a:ln>
        </p:spPr>
      </p:cxnSp>
      <p:cxnSp>
        <p:nvCxnSpPr>
          <p:cNvPr id="499" name="Google Shape;499;p29"/>
          <p:cNvCxnSpPr>
            <a:stCxn id="474" idx="0"/>
            <a:endCxn id="430" idx="3"/>
          </p:cNvCxnSpPr>
          <p:nvPr/>
        </p:nvCxnSpPr>
        <p:spPr>
          <a:xfrm flipH="1" rot="10800000">
            <a:off x="4356430" y="2703043"/>
            <a:ext cx="61800" cy="508200"/>
          </a:xfrm>
          <a:prstGeom prst="straightConnector1">
            <a:avLst/>
          </a:prstGeom>
          <a:noFill/>
          <a:ln cap="flat" cmpd="sng" w="9525">
            <a:solidFill>
              <a:srgbClr val="F99900"/>
            </a:solidFill>
            <a:prstDash val="solid"/>
            <a:round/>
            <a:headEnd len="med" w="med" type="none"/>
            <a:tailEnd len="med" w="med" type="triangle"/>
          </a:ln>
        </p:spPr>
      </p:cxnSp>
      <p:cxnSp>
        <p:nvCxnSpPr>
          <p:cNvPr id="500" name="Google Shape;500;p29"/>
          <p:cNvCxnSpPr>
            <a:stCxn id="451" idx="0"/>
            <a:endCxn id="431" idx="3"/>
          </p:cNvCxnSpPr>
          <p:nvPr/>
        </p:nvCxnSpPr>
        <p:spPr>
          <a:xfrm rot="10800000">
            <a:off x="4713495" y="2703275"/>
            <a:ext cx="4200" cy="513900"/>
          </a:xfrm>
          <a:prstGeom prst="straightConnector1">
            <a:avLst/>
          </a:prstGeom>
          <a:noFill/>
          <a:ln cap="flat" cmpd="sng" w="9525">
            <a:solidFill>
              <a:srgbClr val="F99900"/>
            </a:solidFill>
            <a:prstDash val="solid"/>
            <a:round/>
            <a:headEnd len="med" w="med" type="none"/>
            <a:tailEnd len="med" w="med" type="triangle"/>
          </a:ln>
        </p:spPr>
      </p:cxnSp>
      <p:cxnSp>
        <p:nvCxnSpPr>
          <p:cNvPr id="501" name="Google Shape;501;p29"/>
          <p:cNvCxnSpPr>
            <a:stCxn id="452" idx="0"/>
            <a:endCxn id="432" idx="3"/>
          </p:cNvCxnSpPr>
          <p:nvPr/>
        </p:nvCxnSpPr>
        <p:spPr>
          <a:xfrm flipH="1" rot="10800000">
            <a:off x="4979737" y="2629033"/>
            <a:ext cx="28800" cy="959400"/>
          </a:xfrm>
          <a:prstGeom prst="straightConnector1">
            <a:avLst/>
          </a:prstGeom>
          <a:noFill/>
          <a:ln cap="flat" cmpd="sng" w="9525">
            <a:solidFill>
              <a:srgbClr val="F99900"/>
            </a:solidFill>
            <a:prstDash val="solid"/>
            <a:round/>
            <a:headEnd len="med" w="med" type="none"/>
            <a:tailEnd len="med" w="med" type="triangle"/>
          </a:ln>
        </p:spPr>
      </p:cxnSp>
      <p:cxnSp>
        <p:nvCxnSpPr>
          <p:cNvPr id="502" name="Google Shape;502;p29"/>
          <p:cNvCxnSpPr>
            <a:endCxn id="429" idx="3"/>
          </p:cNvCxnSpPr>
          <p:nvPr/>
        </p:nvCxnSpPr>
        <p:spPr>
          <a:xfrm rot="10800000">
            <a:off x="5230023" y="2554678"/>
            <a:ext cx="87900" cy="701400"/>
          </a:xfrm>
          <a:prstGeom prst="straightConnector1">
            <a:avLst/>
          </a:prstGeom>
          <a:noFill/>
          <a:ln cap="flat" cmpd="sng" w="9525">
            <a:solidFill>
              <a:srgbClr val="F99900"/>
            </a:solidFill>
            <a:prstDash val="solid"/>
            <a:round/>
            <a:headEnd len="med" w="med" type="none"/>
            <a:tailEnd len="med" w="med" type="triangle"/>
          </a:ln>
        </p:spPr>
      </p:cxnSp>
      <p:cxnSp>
        <p:nvCxnSpPr>
          <p:cNvPr id="503" name="Google Shape;503;p29"/>
          <p:cNvCxnSpPr>
            <a:stCxn id="428" idx="5"/>
            <a:endCxn id="461" idx="0"/>
          </p:cNvCxnSpPr>
          <p:nvPr/>
        </p:nvCxnSpPr>
        <p:spPr>
          <a:xfrm>
            <a:off x="5541155" y="2480427"/>
            <a:ext cx="26400" cy="475500"/>
          </a:xfrm>
          <a:prstGeom prst="straightConnector1">
            <a:avLst/>
          </a:prstGeom>
          <a:noFill/>
          <a:ln cap="flat" cmpd="sng" w="9525">
            <a:solidFill>
              <a:srgbClr val="F99900"/>
            </a:solidFill>
            <a:prstDash val="solid"/>
            <a:round/>
            <a:headEnd len="med" w="med" type="none"/>
            <a:tailEnd len="med" w="med" type="triangle"/>
          </a:ln>
        </p:spPr>
      </p:cxnSp>
      <p:cxnSp>
        <p:nvCxnSpPr>
          <p:cNvPr id="504" name="Google Shape;504;p29"/>
          <p:cNvCxnSpPr>
            <a:stCxn id="436" idx="4"/>
            <a:endCxn id="438" idx="3"/>
          </p:cNvCxnSpPr>
          <p:nvPr/>
        </p:nvCxnSpPr>
        <p:spPr>
          <a:xfrm>
            <a:off x="5715051" y="1693471"/>
            <a:ext cx="819300" cy="638400"/>
          </a:xfrm>
          <a:prstGeom prst="straightConnector1">
            <a:avLst/>
          </a:prstGeom>
          <a:noFill/>
          <a:ln cap="flat" cmpd="sng" w="9525">
            <a:solidFill>
              <a:srgbClr val="F99900"/>
            </a:solidFill>
            <a:prstDash val="solid"/>
            <a:round/>
            <a:headEnd len="med" w="med" type="none"/>
            <a:tailEnd len="med" w="med" type="triangle"/>
          </a:ln>
        </p:spPr>
      </p:cxnSp>
      <p:cxnSp>
        <p:nvCxnSpPr>
          <p:cNvPr id="505" name="Google Shape;505;p29"/>
          <p:cNvCxnSpPr>
            <a:stCxn id="464" idx="0"/>
            <a:endCxn id="435" idx="6"/>
          </p:cNvCxnSpPr>
          <p:nvPr/>
        </p:nvCxnSpPr>
        <p:spPr>
          <a:xfrm rot="10800000">
            <a:off x="5781288" y="1846523"/>
            <a:ext cx="553800" cy="1012500"/>
          </a:xfrm>
          <a:prstGeom prst="straightConnector1">
            <a:avLst/>
          </a:prstGeom>
          <a:noFill/>
          <a:ln cap="flat" cmpd="sng" w="9525">
            <a:solidFill>
              <a:srgbClr val="F99900"/>
            </a:solidFill>
            <a:prstDash val="solid"/>
            <a:round/>
            <a:headEnd len="med" w="med" type="none"/>
            <a:tailEnd len="med" w="med" type="triangle"/>
          </a:ln>
        </p:spPr>
      </p:cxnSp>
      <p:cxnSp>
        <p:nvCxnSpPr>
          <p:cNvPr id="506" name="Google Shape;506;p29"/>
          <p:cNvCxnSpPr>
            <a:stCxn id="434" idx="4"/>
            <a:endCxn id="455" idx="0"/>
          </p:cNvCxnSpPr>
          <p:nvPr/>
        </p:nvCxnSpPr>
        <p:spPr>
          <a:xfrm>
            <a:off x="5717690" y="2125644"/>
            <a:ext cx="470700" cy="1127400"/>
          </a:xfrm>
          <a:prstGeom prst="straightConnector1">
            <a:avLst/>
          </a:prstGeom>
          <a:noFill/>
          <a:ln cap="flat" cmpd="sng" w="9525">
            <a:solidFill>
              <a:srgbClr val="F99900"/>
            </a:solidFill>
            <a:prstDash val="solid"/>
            <a:round/>
            <a:headEnd len="med" w="med" type="none"/>
            <a:tailEnd len="med" w="med" type="triangle"/>
          </a:ln>
        </p:spPr>
      </p:cxnSp>
      <p:cxnSp>
        <p:nvCxnSpPr>
          <p:cNvPr id="507" name="Google Shape;507;p29"/>
          <p:cNvCxnSpPr>
            <a:endCxn id="434" idx="5"/>
          </p:cNvCxnSpPr>
          <p:nvPr/>
        </p:nvCxnSpPr>
        <p:spPr>
          <a:xfrm rot="10800000">
            <a:off x="5762556" y="2109168"/>
            <a:ext cx="425400" cy="1146900"/>
          </a:xfrm>
          <a:prstGeom prst="straightConnector1">
            <a:avLst/>
          </a:prstGeom>
          <a:noFill/>
          <a:ln cap="flat" cmpd="sng" w="9525">
            <a:solidFill>
              <a:srgbClr val="F99900"/>
            </a:solidFill>
            <a:prstDash val="solid"/>
            <a:round/>
            <a:headEnd len="med" w="med" type="none"/>
            <a:tailEnd len="med" w="med" type="triangle"/>
          </a:ln>
        </p:spPr>
      </p:cxnSp>
      <p:cxnSp>
        <p:nvCxnSpPr>
          <p:cNvPr id="508" name="Google Shape;508;p29"/>
          <p:cNvCxnSpPr/>
          <p:nvPr/>
        </p:nvCxnSpPr>
        <p:spPr>
          <a:xfrm flipH="1" rot="10800000">
            <a:off x="8212306" y="4350565"/>
            <a:ext cx="350700" cy="403800"/>
          </a:xfrm>
          <a:prstGeom prst="straightConnector1">
            <a:avLst/>
          </a:prstGeom>
          <a:noFill/>
          <a:ln cap="flat" cmpd="sng" w="9525">
            <a:solidFill>
              <a:srgbClr val="F99900"/>
            </a:solidFill>
            <a:prstDash val="solid"/>
            <a:round/>
            <a:headEnd len="med" w="med" type="none"/>
            <a:tailEnd len="med" w="med" type="triangle"/>
          </a:ln>
        </p:spPr>
      </p:cxnSp>
      <p:cxnSp>
        <p:nvCxnSpPr>
          <p:cNvPr id="509" name="Google Shape;509;p29"/>
          <p:cNvCxnSpPr/>
          <p:nvPr/>
        </p:nvCxnSpPr>
        <p:spPr>
          <a:xfrm flipH="1">
            <a:off x="8176023" y="4377869"/>
            <a:ext cx="468600" cy="415200"/>
          </a:xfrm>
          <a:prstGeom prst="straightConnector1">
            <a:avLst/>
          </a:prstGeom>
          <a:noFill/>
          <a:ln cap="flat" cmpd="sng" w="9525">
            <a:solidFill>
              <a:srgbClr val="F99900"/>
            </a:solidFill>
            <a:prstDash val="solid"/>
            <a:round/>
            <a:headEnd len="med" w="med" type="none"/>
            <a:tailEnd len="med" w="med" type="triangle"/>
          </a:ln>
        </p:spPr>
      </p:cxnSp>
      <p:sp>
        <p:nvSpPr>
          <p:cNvPr id="510" name="Google Shape;510;p29"/>
          <p:cNvSpPr/>
          <p:nvPr/>
        </p:nvSpPr>
        <p:spPr>
          <a:xfrm>
            <a:off x="2227170" y="3190025"/>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9"/>
          <p:cNvSpPr/>
          <p:nvPr/>
        </p:nvSpPr>
        <p:spPr>
          <a:xfrm>
            <a:off x="1890432" y="3201170"/>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9"/>
          <p:cNvSpPr/>
          <p:nvPr/>
        </p:nvSpPr>
        <p:spPr>
          <a:xfrm>
            <a:off x="2580711" y="3212023"/>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9"/>
          <p:cNvSpPr/>
          <p:nvPr/>
        </p:nvSpPr>
        <p:spPr>
          <a:xfrm>
            <a:off x="3225457" y="3274983"/>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9"/>
          <p:cNvSpPr/>
          <p:nvPr/>
        </p:nvSpPr>
        <p:spPr>
          <a:xfrm>
            <a:off x="2929881" y="3296104"/>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9"/>
          <p:cNvSpPr/>
          <p:nvPr/>
        </p:nvSpPr>
        <p:spPr>
          <a:xfrm>
            <a:off x="3605354" y="3468115"/>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9"/>
          <p:cNvSpPr/>
          <p:nvPr/>
        </p:nvSpPr>
        <p:spPr>
          <a:xfrm>
            <a:off x="3909113" y="3296275"/>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9"/>
          <p:cNvSpPr/>
          <p:nvPr/>
        </p:nvSpPr>
        <p:spPr>
          <a:xfrm>
            <a:off x="4292932" y="3299685"/>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9"/>
          <p:cNvSpPr/>
          <p:nvPr/>
        </p:nvSpPr>
        <p:spPr>
          <a:xfrm>
            <a:off x="1890432" y="3201170"/>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9"/>
          <p:cNvSpPr/>
          <p:nvPr/>
        </p:nvSpPr>
        <p:spPr>
          <a:xfrm>
            <a:off x="4636328" y="3204215"/>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9"/>
          <p:cNvSpPr/>
          <p:nvPr/>
        </p:nvSpPr>
        <p:spPr>
          <a:xfrm>
            <a:off x="4849411" y="3618897"/>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9"/>
          <p:cNvSpPr/>
          <p:nvPr/>
        </p:nvSpPr>
        <p:spPr>
          <a:xfrm>
            <a:off x="5208933" y="3343461"/>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9"/>
          <p:cNvSpPr/>
          <p:nvPr/>
        </p:nvSpPr>
        <p:spPr>
          <a:xfrm>
            <a:off x="5455284" y="2956003"/>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9"/>
          <p:cNvSpPr/>
          <p:nvPr/>
        </p:nvSpPr>
        <p:spPr>
          <a:xfrm>
            <a:off x="5729577" y="3284691"/>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9"/>
          <p:cNvSpPr/>
          <p:nvPr/>
        </p:nvSpPr>
        <p:spPr>
          <a:xfrm>
            <a:off x="6213721" y="2882896"/>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9"/>
          <p:cNvSpPr/>
          <p:nvPr/>
        </p:nvSpPr>
        <p:spPr>
          <a:xfrm>
            <a:off x="6094801" y="3253010"/>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9"/>
          <p:cNvSpPr/>
          <p:nvPr/>
        </p:nvSpPr>
        <p:spPr>
          <a:xfrm>
            <a:off x="241832" y="3580613"/>
            <a:ext cx="126900" cy="112500"/>
          </a:xfrm>
          <a:prstGeom prst="ellipse">
            <a:avLst/>
          </a:prstGeom>
          <a:solidFill>
            <a:srgbClr val="C9DAF8"/>
          </a:solidFill>
          <a:ln cap="flat" cmpd="sng" w="9525">
            <a:solidFill>
              <a:srgbClr val="F9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9"/>
          <p:cNvSpPr txBox="1"/>
          <p:nvPr/>
        </p:nvSpPr>
        <p:spPr>
          <a:xfrm>
            <a:off x="152397" y="3831575"/>
            <a:ext cx="3864600" cy="116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Abel"/>
                <a:ea typeface="Abel"/>
                <a:cs typeface="Abel"/>
                <a:sym typeface="Abel"/>
              </a:rPr>
              <a:t>Each  dot represents a parent member of PIE. </a:t>
            </a:r>
            <a:endParaRPr>
              <a:solidFill>
                <a:srgbClr val="FFFFFF"/>
              </a:solidFill>
              <a:latin typeface="Abel"/>
              <a:ea typeface="Abel"/>
              <a:cs typeface="Abel"/>
              <a:sym typeface="Abel"/>
            </a:endParaRPr>
          </a:p>
          <a:p>
            <a:pPr indent="0" lvl="0" marL="0" rtl="0" algn="l">
              <a:spcBef>
                <a:spcPts val="0"/>
              </a:spcBef>
              <a:spcAft>
                <a:spcPts val="0"/>
              </a:spcAft>
              <a:buNone/>
            </a:pPr>
            <a:r>
              <a:t/>
            </a:r>
            <a:endParaRPr>
              <a:solidFill>
                <a:srgbClr val="FFFFFF"/>
              </a:solidFill>
              <a:latin typeface="Abel"/>
              <a:ea typeface="Abel"/>
              <a:cs typeface="Abel"/>
              <a:sym typeface="Abel"/>
            </a:endParaRPr>
          </a:p>
          <a:p>
            <a:pPr indent="0" lvl="0" marL="0" rtl="0" algn="l">
              <a:lnSpc>
                <a:spcPct val="150000"/>
              </a:lnSpc>
              <a:spcBef>
                <a:spcPts val="600"/>
              </a:spcBef>
              <a:spcAft>
                <a:spcPts val="0"/>
              </a:spcAft>
              <a:buNone/>
            </a:pPr>
            <a:r>
              <a:t/>
            </a:r>
            <a:endParaRPr sz="1100">
              <a:solidFill>
                <a:srgbClr val="888888"/>
              </a:solidFill>
              <a:highlight>
                <a:srgbClr val="FFFFFF"/>
              </a:highlight>
            </a:endParaRPr>
          </a:p>
          <a:p>
            <a:pPr indent="0" lvl="0" marL="0" rtl="0" algn="l">
              <a:spcBef>
                <a:spcPts val="0"/>
              </a:spcBef>
              <a:spcAft>
                <a:spcPts val="0"/>
              </a:spcAft>
              <a:buNone/>
            </a:pPr>
            <a:r>
              <a:t/>
            </a:r>
            <a:endParaRPr>
              <a:solidFill>
                <a:srgbClr val="FFFFFF"/>
              </a:solidFill>
              <a:latin typeface="Abel"/>
              <a:ea typeface="Abel"/>
              <a:cs typeface="Abel"/>
              <a:sym typeface="A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30"/>
          <p:cNvSpPr txBox="1"/>
          <p:nvPr>
            <p:ph type="ctrTitle"/>
          </p:nvPr>
        </p:nvSpPr>
        <p:spPr>
          <a:xfrm>
            <a:off x="685800" y="240975"/>
            <a:ext cx="8157900" cy="1539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Goal 1</a:t>
            </a:r>
            <a:r>
              <a:rPr lang="en"/>
              <a:t> </a:t>
            </a:r>
            <a:endParaRPr/>
          </a:p>
          <a:p>
            <a:pPr indent="0" lvl="0" marL="0" rtl="0" algn="l">
              <a:spcBef>
                <a:spcPts val="0"/>
              </a:spcBef>
              <a:spcAft>
                <a:spcPts val="0"/>
              </a:spcAft>
              <a:buNone/>
            </a:pPr>
            <a:r>
              <a:rPr b="1" lang="en" sz="1400">
                <a:solidFill>
                  <a:srgbClr val="FFFFFF"/>
                </a:solidFill>
              </a:rPr>
              <a:t>To increase the knowledge, skill &amp; practices of all staff related to cultural proficiency and cultural responsiveness which will reduce the achievement gap</a:t>
            </a:r>
            <a:r>
              <a:rPr b="1" lang="en" sz="1400">
                <a:solidFill>
                  <a:srgbClr val="FFFFFF"/>
                </a:solidFill>
              </a:rPr>
              <a:t>/</a:t>
            </a:r>
            <a:r>
              <a:rPr b="1" lang="en" sz="1400">
                <a:solidFill>
                  <a:schemeClr val="lt1"/>
                </a:solidFill>
              </a:rPr>
              <a:t>opportunity gap at the North Penn School District.</a:t>
            </a:r>
            <a:endParaRPr b="1" sz="1400">
              <a:solidFill>
                <a:srgbClr val="FFFFFF"/>
              </a:solidFill>
            </a:endParaRPr>
          </a:p>
        </p:txBody>
      </p:sp>
      <p:sp>
        <p:nvSpPr>
          <p:cNvPr id="533" name="Google Shape;533;p30"/>
          <p:cNvSpPr txBox="1"/>
          <p:nvPr>
            <p:ph idx="1" type="subTitle"/>
          </p:nvPr>
        </p:nvSpPr>
        <p:spPr>
          <a:xfrm>
            <a:off x="685800" y="1780275"/>
            <a:ext cx="7774800" cy="3287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a:t>Implement a framework for culturally responsive instruction.</a:t>
            </a:r>
            <a:endParaRPr/>
          </a:p>
          <a:p>
            <a:pPr indent="-355600" lvl="0" marL="457200" rtl="0" algn="l">
              <a:spcBef>
                <a:spcPts val="0"/>
              </a:spcBef>
              <a:spcAft>
                <a:spcPts val="0"/>
              </a:spcAft>
              <a:buSzPts val="2000"/>
              <a:buChar char="●"/>
            </a:pPr>
            <a:r>
              <a:rPr lang="en"/>
              <a:t>Professional development for administrators, teachers and NPSD staff.</a:t>
            </a:r>
            <a:endParaRPr/>
          </a:p>
          <a:p>
            <a:pPr indent="-355600" lvl="0" marL="457200" rtl="0" algn="l">
              <a:spcBef>
                <a:spcPts val="0"/>
              </a:spcBef>
              <a:spcAft>
                <a:spcPts val="0"/>
              </a:spcAft>
              <a:buSzPts val="2000"/>
              <a:buChar char="●"/>
            </a:pPr>
            <a:r>
              <a:rPr lang="en"/>
              <a:t>Embed cultural proficiency work within school goal plans and other district professional development initiatives.</a:t>
            </a:r>
            <a:endParaRPr/>
          </a:p>
          <a:p>
            <a:pPr indent="-355600" lvl="0" marL="457200" rtl="0" algn="l">
              <a:spcBef>
                <a:spcPts val="0"/>
              </a:spcBef>
              <a:spcAft>
                <a:spcPts val="0"/>
              </a:spcAft>
              <a:buSzPts val="2000"/>
              <a:buChar char="●"/>
            </a:pPr>
            <a:r>
              <a:rPr lang="en"/>
              <a:t>Examine curriculum frameworks and make recommendations to connect cultural proficiency into content and materials.</a:t>
            </a:r>
            <a:endParaRPr/>
          </a:p>
        </p:txBody>
      </p:sp>
      <p:sp>
        <p:nvSpPr>
          <p:cNvPr id="534" name="Google Shape;534;p30"/>
          <p:cNvSpPr txBox="1"/>
          <p:nvPr>
            <p:ph idx="12" type="sldNum"/>
          </p:nvPr>
        </p:nvSpPr>
        <p:spPr>
          <a:xfrm>
            <a:off x="8556775" y="4752131"/>
            <a:ext cx="548700" cy="315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31"/>
          <p:cNvSpPr txBox="1"/>
          <p:nvPr>
            <p:ph type="ctrTitle"/>
          </p:nvPr>
        </p:nvSpPr>
        <p:spPr>
          <a:xfrm>
            <a:off x="778900" y="308875"/>
            <a:ext cx="7520700" cy="67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2018-2021 Progress</a:t>
            </a:r>
            <a:endParaRPr/>
          </a:p>
        </p:txBody>
      </p:sp>
      <p:sp>
        <p:nvSpPr>
          <p:cNvPr id="540" name="Google Shape;540;p31"/>
          <p:cNvSpPr txBox="1"/>
          <p:nvPr>
            <p:ph idx="1" type="subTitle"/>
          </p:nvPr>
        </p:nvSpPr>
        <p:spPr>
          <a:xfrm>
            <a:off x="336700" y="816325"/>
            <a:ext cx="7962900" cy="415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55600" lvl="0" marL="457200" rtl="0" algn="l">
              <a:spcBef>
                <a:spcPts val="0"/>
              </a:spcBef>
              <a:spcAft>
                <a:spcPts val="0"/>
              </a:spcAft>
              <a:buSzPts val="2000"/>
              <a:buChar char="➢"/>
            </a:pPr>
            <a:r>
              <a:rPr lang="en"/>
              <a:t>The Cultural Proficiency &amp; Equity Team led by Dr. Barbara Moore </a:t>
            </a:r>
            <a:r>
              <a:rPr lang="en"/>
              <a:t>Williams</a:t>
            </a:r>
            <a:r>
              <a:rPr lang="en"/>
              <a:t> has expanded to a HS group (with students)</a:t>
            </a:r>
            <a:endParaRPr/>
          </a:p>
          <a:p>
            <a:pPr indent="-355600" lvl="0" marL="457200" rtl="0" algn="l">
              <a:spcBef>
                <a:spcPts val="0"/>
              </a:spcBef>
              <a:spcAft>
                <a:spcPts val="0"/>
              </a:spcAft>
              <a:buSzPts val="2000"/>
              <a:buChar char="➢"/>
            </a:pPr>
            <a:r>
              <a:rPr lang="en"/>
              <a:t>Cultural Proficiency strategies and/or action steps are in embedded in each school goal plan</a:t>
            </a:r>
            <a:endParaRPr/>
          </a:p>
          <a:p>
            <a:pPr indent="-355600" lvl="0" marL="457200" rtl="0" algn="l">
              <a:spcBef>
                <a:spcPts val="0"/>
              </a:spcBef>
              <a:spcAft>
                <a:spcPts val="0"/>
              </a:spcAft>
              <a:buSzPts val="2000"/>
              <a:buChar char="➢"/>
            </a:pPr>
            <a:r>
              <a:rPr lang="en"/>
              <a:t>Administrators are engaging in book studies: </a:t>
            </a:r>
            <a:r>
              <a:rPr lang="en" u="sng"/>
              <a:t>We Can’t teach What We Don’t Know</a:t>
            </a:r>
            <a:r>
              <a:rPr lang="en"/>
              <a:t> and </a:t>
            </a:r>
            <a:r>
              <a:rPr lang="en" u="sng"/>
              <a:t>Not Light But Fire</a:t>
            </a:r>
            <a:r>
              <a:rPr lang="en"/>
              <a:t>.</a:t>
            </a:r>
            <a:endParaRPr/>
          </a:p>
          <a:p>
            <a:pPr indent="-355600" lvl="0" marL="457200" rtl="0" algn="l">
              <a:spcBef>
                <a:spcPts val="0"/>
              </a:spcBef>
              <a:spcAft>
                <a:spcPts val="0"/>
              </a:spcAft>
              <a:buSzPts val="2000"/>
              <a:buChar char="➢"/>
            </a:pPr>
            <a:r>
              <a:rPr lang="en"/>
              <a:t>Secretaries, bus drivers, facilities, and food services staff participated in 7 weeks of CP training during the closure</a:t>
            </a:r>
            <a:endParaRPr/>
          </a:p>
          <a:p>
            <a:pPr indent="-355600" lvl="0" marL="457200" rtl="0" algn="l">
              <a:spcBef>
                <a:spcPts val="0"/>
              </a:spcBef>
              <a:spcAft>
                <a:spcPts val="0"/>
              </a:spcAft>
              <a:buSzPts val="2000"/>
              <a:buChar char="➢"/>
            </a:pPr>
            <a:r>
              <a:rPr lang="en"/>
              <a:t>Collapsing of levels</a:t>
            </a:r>
            <a:endParaRPr/>
          </a:p>
          <a:p>
            <a:pPr indent="-355600" lvl="0" marL="457200" rtl="0" algn="l">
              <a:spcBef>
                <a:spcPts val="0"/>
              </a:spcBef>
              <a:spcAft>
                <a:spcPts val="0"/>
              </a:spcAft>
              <a:buSzPts val="2000"/>
              <a:buChar char="➢"/>
            </a:pPr>
            <a:r>
              <a:rPr lang="en"/>
              <a:t>Adoption of new novels for Secondary English</a:t>
            </a:r>
            <a:endParaRPr/>
          </a:p>
          <a:p>
            <a:pPr indent="-355600" lvl="0" marL="457200" rtl="0" algn="l">
              <a:spcBef>
                <a:spcPts val="0"/>
              </a:spcBef>
              <a:spcAft>
                <a:spcPts val="0"/>
              </a:spcAft>
              <a:buSzPts val="2000"/>
              <a:buChar char="➢"/>
            </a:pPr>
            <a:r>
              <a:rPr lang="en"/>
              <a:t>Continued co-teaching support</a:t>
            </a:r>
            <a:endParaRPr/>
          </a:p>
        </p:txBody>
      </p:sp>
      <p:sp>
        <p:nvSpPr>
          <p:cNvPr id="541" name="Google Shape;541;p31"/>
          <p:cNvSpPr txBox="1"/>
          <p:nvPr>
            <p:ph idx="12" type="sldNum"/>
          </p:nvPr>
        </p:nvSpPr>
        <p:spPr>
          <a:xfrm>
            <a:off x="8556775" y="4752131"/>
            <a:ext cx="548700" cy="315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Hamlet template">
  <a:themeElements>
    <a:clrScheme name="Custom 347">
      <a:dk1>
        <a:srgbClr val="222222"/>
      </a:dk1>
      <a:lt1>
        <a:srgbClr val="FFFFFF"/>
      </a:lt1>
      <a:dk2>
        <a:srgbClr val="666666"/>
      </a:dk2>
      <a:lt2>
        <a:srgbClr val="F3F3F3"/>
      </a:lt2>
      <a:accent1>
        <a:srgbClr val="B0E0E6"/>
      </a:accent1>
      <a:accent2>
        <a:srgbClr val="5BB0BB"/>
      </a:accent2>
      <a:accent3>
        <a:srgbClr val="DC143C"/>
      </a:accent3>
      <a:accent4>
        <a:srgbClr val="C07F8C"/>
      </a:accent4>
      <a:accent5>
        <a:srgbClr val="222222"/>
      </a:accent5>
      <a:accent6>
        <a:srgbClr val="666666"/>
      </a:accent6>
      <a:hlink>
        <a:srgbClr val="B0E0E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